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3"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gfN0L46C3NrGI2q2momquFZASca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18"/>
  </p:normalViewPr>
  <p:slideViewPr>
    <p:cSldViewPr snapToGrid="0" snapToObjects="1">
      <p:cViewPr varScale="1">
        <p:scale>
          <a:sx n="124" d="100"/>
          <a:sy n="124" d="100"/>
        </p:scale>
        <p:origin x="7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Erasmus+ Virtual Exchange promotes cross-national partnerships amongst institutions, building bridges amongst regions. The project also contributes to modernising and internationalising university programmes.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In order to satisfy the different needs of the different target audiences, the project implements Virtual Exchange in different ways.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The different models of exchanges for youth vary in terms of </a:t>
            </a:r>
            <a:r>
              <a:rPr lang="en-US" b="1">
                <a:solidFill>
                  <a:schemeClr val="dk1"/>
                </a:solidFill>
              </a:rPr>
              <a:t>duration</a:t>
            </a:r>
            <a:r>
              <a:rPr lang="en-US">
                <a:solidFill>
                  <a:schemeClr val="dk1"/>
                </a:solidFill>
              </a:rPr>
              <a:t>; some might last one session, while others last 10 weeks. They also vary in </a:t>
            </a:r>
            <a:r>
              <a:rPr lang="en-US" b="1">
                <a:solidFill>
                  <a:schemeClr val="dk1"/>
                </a:solidFill>
              </a:rPr>
              <a:t>thematic scope</a:t>
            </a:r>
            <a:r>
              <a:rPr lang="en-US">
                <a:solidFill>
                  <a:schemeClr val="dk1"/>
                </a:solidFill>
              </a:rPr>
              <a:t>. And depending on the type of exchange you are involved in, it might be the young people participating, the ones that decide what theme they want to focus in. Therefore, it is </a:t>
            </a:r>
            <a:r>
              <a:rPr lang="en-US" b="1">
                <a:solidFill>
                  <a:schemeClr val="dk1"/>
                </a:solidFill>
              </a:rPr>
              <a:t>learner-centred</a:t>
            </a:r>
            <a:r>
              <a:rPr lang="en-US">
                <a:solidFill>
                  <a:schemeClr val="dk1"/>
                </a:solidFill>
              </a:rPr>
              <a:t>.The learning outcomes also vary depending on the exchange.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Offering training for educators and youth workers to develop virtual transnational projects with other organisations, is also an important part of Erasmus+ Virtual Exchange project.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In some of the project activities young people can sign up directly but in others, participants have to register, either through a university programme or through a youth organisation.</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These courses take place in small online groups. Each week participants join for an intercultural dialogue session and are given an interactive assignments to complete. In other words, they combine</a:t>
            </a:r>
            <a:r>
              <a:rPr lang="en-US">
                <a:solidFill>
                  <a:schemeClr val="dk1"/>
                </a:solidFill>
                <a:highlight>
                  <a:schemeClr val="lt1"/>
                </a:highlight>
              </a:rPr>
              <a:t> intercultural exchange with online learning. </a:t>
            </a:r>
            <a:endParaRPr>
              <a:solidFill>
                <a:schemeClr val="dk1"/>
              </a:solidFill>
              <a:highlight>
                <a:schemeClr val="lt1"/>
              </a:highlight>
            </a:endParaRPr>
          </a:p>
          <a:p>
            <a:pPr marL="0" lvl="0" indent="0" algn="l" rtl="0">
              <a:lnSpc>
                <a:spcPct val="115000"/>
              </a:lnSpc>
              <a:spcBef>
                <a:spcPts val="800"/>
              </a:spcBef>
              <a:spcAft>
                <a:spcPts val="0"/>
              </a:spcAft>
              <a:buClr>
                <a:schemeClr val="dk1"/>
              </a:buClr>
              <a:buSzPts val="1100"/>
              <a:buFont typeface="Arial"/>
              <a:buNone/>
            </a:pPr>
            <a:r>
              <a:rPr lang="en-US">
                <a:solidFill>
                  <a:schemeClr val="dk1"/>
                </a:solidFill>
                <a:highlight>
                  <a:schemeClr val="lt1"/>
                </a:highlight>
              </a:rPr>
              <a:t>Each course is focused in a different topic or socio-political issue, such as:</a:t>
            </a:r>
            <a:r>
              <a:rPr lang="en-US">
                <a:solidFill>
                  <a:schemeClr val="dk1"/>
                </a:solidFill>
              </a:rPr>
              <a:t> migration, refugee issues, identity, hate speech, the impact of technology on society, gender equality...(</a:t>
            </a:r>
            <a:r>
              <a:rPr lang="en-US" b="1">
                <a:solidFill>
                  <a:schemeClr val="dk1"/>
                </a:solidFill>
              </a:rPr>
              <a:t>Lecture series</a:t>
            </a:r>
            <a:r>
              <a:rPr lang="en-US">
                <a:solidFill>
                  <a:schemeClr val="dk1"/>
                </a:solidFill>
              </a:rPr>
              <a:t>). </a:t>
            </a:r>
            <a:endParaRPr>
              <a:solidFill>
                <a:schemeClr val="dk1"/>
              </a:solidFill>
            </a:endParaRPr>
          </a:p>
          <a:p>
            <a:pPr marL="0" lvl="0" indent="0" algn="l" rtl="0">
              <a:lnSpc>
                <a:spcPct val="115000"/>
              </a:lnSpc>
              <a:spcBef>
                <a:spcPts val="800"/>
              </a:spcBef>
              <a:spcAft>
                <a:spcPts val="800"/>
              </a:spcAft>
              <a:buSzPts val="1100"/>
              <a:buNone/>
            </a:pPr>
            <a:r>
              <a:rPr lang="en-US">
                <a:solidFill>
                  <a:schemeClr val="dk1"/>
                </a:solidFill>
              </a:rPr>
              <a:t>Any young person interested can apply directly via the project hub.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Step 1 is participating in a Team Leaders Training session on parliamentary debate skills. </a:t>
            </a:r>
            <a:endParaRPr>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US">
                <a:solidFill>
                  <a:schemeClr val="dk1"/>
                </a:solidFill>
              </a:rPr>
              <a:t>After, teams from the North and South of the mediterranean engage in an online debate on topics of their choice. </a:t>
            </a:r>
            <a:endParaRPr>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US">
                <a:solidFill>
                  <a:schemeClr val="dk1"/>
                </a:solidFill>
              </a:rPr>
              <a:t>The session is hosted by a Debate Trainer, and the debates are moderated by the two Team Leaders of each team. </a:t>
            </a:r>
            <a:endParaRPr>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US">
                <a:solidFill>
                  <a:schemeClr val="dk1"/>
                </a:solidFill>
              </a:rPr>
              <a:t>The objective of this activity is to enhance young people's debate skills, such as: building arguments, active listening &amp; rebuttal, organisation of speeches and the use of a specific format for debating.</a:t>
            </a:r>
            <a:endParaRPr sz="1200">
              <a:solidFill>
                <a:schemeClr val="dk1"/>
              </a:solidFill>
            </a:endParaRPr>
          </a:p>
          <a:p>
            <a:pPr marL="0" lvl="0" indent="0" algn="l" rtl="0">
              <a:lnSpc>
                <a:spcPct val="115000"/>
              </a:lnSpc>
              <a:spcBef>
                <a:spcPts val="800"/>
              </a:spcBef>
              <a:spcAft>
                <a:spcPts val="800"/>
              </a:spcAft>
              <a:buSzPts val="1100"/>
              <a:buNone/>
            </a:pPr>
            <a:r>
              <a:rPr lang="en-US">
                <a:solidFill>
                  <a:schemeClr val="dk1"/>
                </a:solidFill>
              </a:rPr>
              <a:t>Participants don’t need to have any experience in debating and no not have to be enrolled in a university programme.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Young people will meet face-to-face with peers from different countries and participate in meaningful discussions in the presence of neutral facilitators.</a:t>
            </a:r>
            <a:endParaRPr>
              <a:solidFill>
                <a:schemeClr val="dk1"/>
              </a:solidFill>
            </a:endParaRPr>
          </a:p>
          <a:p>
            <a:pPr marL="0" lvl="0" indent="0" algn="l" rtl="0">
              <a:lnSpc>
                <a:spcPct val="115000"/>
              </a:lnSpc>
              <a:spcBef>
                <a:spcPts val="800"/>
              </a:spcBef>
              <a:spcAft>
                <a:spcPts val="800"/>
              </a:spcAft>
              <a:buSzPts val="1100"/>
              <a:buNone/>
            </a:pPr>
            <a:r>
              <a:rPr lang="en-US">
                <a:solidFill>
                  <a:schemeClr val="dk1"/>
                </a:solidFill>
              </a:rPr>
              <a:t>Provides young people exposure to different perspectives and the key skills needed for a globalised workforce.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The project </a:t>
            </a:r>
            <a:r>
              <a:rPr lang="en-US" sz="1050">
                <a:solidFill>
                  <a:schemeClr val="dk1"/>
                </a:solidFill>
                <a:highlight>
                  <a:schemeClr val="lt1"/>
                </a:highlight>
              </a:rPr>
              <a:t>offers professional development to individuals from universities and youth organisations who have an idea for a Virtual Exchange and are interested in designing and implementing it together with a partner organisation.</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Facilitators are people that have been trained in small online group sessions (through the project), to moderate discussions between young people. They are a neutral party with knowledge on the use of technology, and conflict resolution skills, to guide cross-cultural conversations.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US">
                <a:solidFill>
                  <a:schemeClr val="dk1"/>
                </a:solidFill>
              </a:rPr>
              <a:t>They are not teachers, their objective is to make participants feel comfortable when expressing their own thoughts and ideas.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Last year the project engaged 8.222 people.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Over 7.400 young people participated, and nearly 800 people were trained, including: educators and youth workers, team leaders to conduct debate exchanges and facilitators to guide intercultural dialogues. Additionally, 117 partnerships were created across 42 countries, with institutions and organisations that have integrated Virtual Exchange in their courses or projects.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The ratio male-female shows a slight majority of women, which correlates with the ratio of women participating in the Erasmus+ programme and Higher Education programmes.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Around 36% of participants come from non-higher education institutions and our efforts are set to increase this number. More specifically Erasmus+ Virtual Exchange is trying to reach the so called, “hard to reach” youth, meaning those who have less opportunities, come from remote areas, or from refugee or migrant backgrounds.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US">
                <a:solidFill>
                  <a:schemeClr val="dk1"/>
                </a:solidFill>
              </a:rPr>
              <a:t>Finally, we can see that the proportion of participants coming from European and Southern Mediterranean countries is even, therefore, a wide variety of nationalities is assured, which enriches the cultural exchanges and exposure to different cultures.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To understand the impact of the project after its first pilot year, Erasmus+ Virtual Exchange has invested in monitoring and evaluation resources to evaluate the impact of the project.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First of all, it is worth highlighting that there is a very high satisfaction rate amongst young people, which proves the relevance of the different activities.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It is also reported that Virtual Exchange builds employability skills, such as digital competences, the ability of working in culturally diverse places and teamwork.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Overall, statistics demonstrate that Virtual Exchange can produce a real-world impact on young people’s attitudes towards others from different cultures and backgrounds.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Find out more about the project and get involved by registering for the different activities on the project’s HUB. You will also find more detailed explanations on the different opportunities and information about the dates of  the upcoming trainings, exchanges and debates. </a:t>
            </a:r>
            <a:endParaRPr>
              <a:solidFill>
                <a:schemeClr val="dk1"/>
              </a:solidFill>
            </a:endParaRPr>
          </a:p>
          <a:p>
            <a:pPr marL="0" lvl="0" indent="0" algn="l" rtl="0">
              <a:lnSpc>
                <a:spcPct val="115000"/>
              </a:lnSpc>
              <a:spcBef>
                <a:spcPts val="800"/>
              </a:spcBef>
              <a:spcAft>
                <a:spcPts val="800"/>
              </a:spcAft>
              <a:buSzPts val="1100"/>
              <a:buNone/>
            </a:pPr>
            <a:r>
              <a:rPr lang="en-US">
                <a:solidFill>
                  <a:schemeClr val="dk1"/>
                </a:solidFill>
              </a:rPr>
              <a:t>For High Education Institutions and youth organisations that would like to integrate Virtual Exchange in their courses please find the Expression of Interest forms, available for each activity.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highlight>
                  <a:schemeClr val="lt1"/>
                </a:highlight>
              </a:rPr>
              <a:t>Erasmus + Virtual Exchange is an </a:t>
            </a:r>
            <a:r>
              <a:rPr lang="en-US" u="sng">
                <a:solidFill>
                  <a:schemeClr val="dk1"/>
                </a:solidFill>
                <a:highlight>
                  <a:schemeClr val="lt1"/>
                </a:highlight>
              </a:rPr>
              <a:t>innovative pilot project</a:t>
            </a:r>
            <a:r>
              <a:rPr lang="en-US">
                <a:solidFill>
                  <a:schemeClr val="dk1"/>
                </a:solidFill>
                <a:highlight>
                  <a:schemeClr val="lt1"/>
                </a:highlight>
              </a:rPr>
              <a:t> established by the European Commission.</a:t>
            </a:r>
            <a:endParaRPr>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highlight>
                  <a:schemeClr val="lt1"/>
                </a:highlight>
              </a:rPr>
              <a:t>It was launched in 2018, with the overall aim to allow as many young people as possible to benefit from a </a:t>
            </a:r>
            <a:r>
              <a:rPr lang="en-US" u="sng">
                <a:solidFill>
                  <a:schemeClr val="dk1"/>
                </a:solidFill>
                <a:highlight>
                  <a:schemeClr val="lt1"/>
                </a:highlight>
              </a:rPr>
              <a:t>meaningful  intercultural learning</a:t>
            </a:r>
            <a:r>
              <a:rPr lang="en-US">
                <a:solidFill>
                  <a:schemeClr val="dk1"/>
                </a:solidFill>
                <a:highlight>
                  <a:schemeClr val="lt1"/>
                </a:highlight>
              </a:rPr>
              <a:t> experience online. They can do this as part of their formal or informal education. The project is meant to expand the reach of Erasmus+ programme through Virtual Exchange, as a </a:t>
            </a:r>
            <a:r>
              <a:rPr lang="en-US" u="sng">
                <a:solidFill>
                  <a:schemeClr val="dk1"/>
                </a:solidFill>
                <a:highlight>
                  <a:schemeClr val="lt1"/>
                </a:highlight>
              </a:rPr>
              <a:t>complement </a:t>
            </a:r>
            <a:r>
              <a:rPr lang="en-US">
                <a:solidFill>
                  <a:schemeClr val="dk1"/>
                </a:solidFill>
                <a:highlight>
                  <a:schemeClr val="lt1"/>
                </a:highlight>
              </a:rPr>
              <a:t>to physical exchange programmes. </a:t>
            </a:r>
            <a:endParaRPr>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highlight>
                  <a:schemeClr val="lt1"/>
                </a:highlight>
              </a:rPr>
              <a:t>The project’s objectives are twofold: On the one hand, it is about fostering</a:t>
            </a:r>
            <a:r>
              <a:rPr lang="en-US">
                <a:solidFill>
                  <a:schemeClr val="dk1"/>
                </a:solidFill>
              </a:rPr>
              <a:t> </a:t>
            </a:r>
            <a:r>
              <a:rPr lang="en-US" u="sng">
                <a:solidFill>
                  <a:schemeClr val="dk1"/>
                </a:solidFill>
              </a:rPr>
              <a:t>mutual understanding</a:t>
            </a:r>
            <a:r>
              <a:rPr lang="en-US">
                <a:solidFill>
                  <a:schemeClr val="dk1"/>
                </a:solidFill>
              </a:rPr>
              <a:t> and dialogue. On the other, it is about promoting the</a:t>
            </a:r>
            <a:r>
              <a:rPr lang="en-US" u="sng">
                <a:solidFill>
                  <a:schemeClr val="dk1"/>
                </a:solidFill>
              </a:rPr>
              <a:t> development of skills</a:t>
            </a:r>
            <a:r>
              <a:rPr lang="en-US">
                <a:solidFill>
                  <a:schemeClr val="dk1"/>
                </a:solidFill>
              </a:rPr>
              <a:t>. Equipping young people with the 21st century skills that they need to succeed in today’s globalising world - such as critical thinking, intercultural communication, empathy, media and digital literacy. </a:t>
            </a:r>
            <a:r>
              <a:rPr lang="en-US">
                <a:solidFill>
                  <a:schemeClr val="dk1"/>
                </a:solidFill>
                <a:highlight>
                  <a:schemeClr val="lt1"/>
                </a:highlight>
              </a:rPr>
              <a:t> </a:t>
            </a:r>
            <a:endParaRPr>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highlight>
                  <a:schemeClr val="lt1"/>
                </a:highlight>
              </a:rPr>
              <a:t> </a:t>
            </a:r>
            <a:endParaRPr>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highlight>
                  <a:schemeClr val="lt1"/>
                </a:highlight>
              </a:rPr>
              <a:t>During the pilot phase of the project between 2018-2020, the aim is to reach 25.000 participants, with a view to </a:t>
            </a:r>
            <a:r>
              <a:rPr lang="en-US" u="sng">
                <a:solidFill>
                  <a:schemeClr val="dk1"/>
                </a:solidFill>
                <a:highlight>
                  <a:schemeClr val="lt1"/>
                </a:highlight>
              </a:rPr>
              <a:t>scale the project up</a:t>
            </a:r>
            <a:r>
              <a:rPr lang="en-US">
                <a:solidFill>
                  <a:schemeClr val="dk1"/>
                </a:solidFill>
                <a:highlight>
                  <a:schemeClr val="lt1"/>
                </a:highlight>
              </a:rPr>
              <a:t> in the future, based on the lessons-learned.   (</a:t>
            </a:r>
            <a:r>
              <a:rPr lang="en-US">
                <a:solidFill>
                  <a:schemeClr val="dk1"/>
                </a:solidFill>
              </a:rPr>
              <a:t>The expansion is expected </a:t>
            </a:r>
            <a:r>
              <a:rPr lang="en-US">
                <a:solidFill>
                  <a:schemeClr val="dk1"/>
                </a:solidFill>
                <a:highlight>
                  <a:schemeClr val="lt1"/>
                </a:highlight>
              </a:rPr>
              <a:t>both in terms of numbers and countries involved).</a:t>
            </a:r>
            <a:endParaRPr>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highlight>
                  <a:schemeClr val="lt1"/>
                </a:highlight>
              </a:rPr>
              <a:t>The project is being implemented by a </a:t>
            </a:r>
            <a:r>
              <a:rPr lang="en-US" u="sng">
                <a:solidFill>
                  <a:schemeClr val="dk1"/>
                </a:solidFill>
                <a:highlight>
                  <a:schemeClr val="lt1"/>
                </a:highlight>
              </a:rPr>
              <a:t>consortium </a:t>
            </a:r>
            <a:r>
              <a:rPr lang="en-US">
                <a:solidFill>
                  <a:schemeClr val="dk1"/>
                </a:solidFill>
                <a:highlight>
                  <a:schemeClr val="lt1"/>
                </a:highlight>
              </a:rPr>
              <a:t>of 8 organisations.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The creation of Erasmus+ Virtual Exchange project was linked to Educational and Political objectives.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Firstly, on the Educational aspect, the project aims to:</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 Expand and enrich the </a:t>
            </a:r>
            <a:r>
              <a:rPr lang="en-US" b="1">
                <a:solidFill>
                  <a:schemeClr val="dk1"/>
                </a:solidFill>
              </a:rPr>
              <a:t>Erasmus+</a:t>
            </a:r>
            <a:r>
              <a:rPr lang="en-US">
                <a:solidFill>
                  <a:schemeClr val="dk1"/>
                </a:solidFill>
              </a:rPr>
              <a:t> Programme, offering a complement to physical mobility.</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The reach of virtual exchange is unlimited and can bring together an extraordinary number of people. In a nutshell, with Erasmus+ Virtual Exchange, the </a:t>
            </a:r>
            <a:r>
              <a:rPr lang="en-US" u="sng">
                <a:solidFill>
                  <a:schemeClr val="dk1"/>
                </a:solidFill>
              </a:rPr>
              <a:t>accessibility</a:t>
            </a:r>
            <a:r>
              <a:rPr lang="en-US">
                <a:solidFill>
                  <a:schemeClr val="dk1"/>
                </a:solidFill>
              </a:rPr>
              <a:t> to cross-cultural experiences is much </a:t>
            </a:r>
            <a:r>
              <a:rPr lang="en-US" u="sng">
                <a:solidFill>
                  <a:schemeClr val="dk1"/>
                </a:solidFill>
              </a:rPr>
              <a:t>higher </a:t>
            </a:r>
            <a:r>
              <a:rPr lang="en-US">
                <a:solidFill>
                  <a:schemeClr val="dk1"/>
                </a:solidFill>
              </a:rPr>
              <a:t>and the </a:t>
            </a:r>
            <a:r>
              <a:rPr lang="en-US" u="sng">
                <a:solidFill>
                  <a:schemeClr val="dk1"/>
                </a:solidFill>
              </a:rPr>
              <a:t>barriers</a:t>
            </a:r>
            <a:r>
              <a:rPr lang="en-US">
                <a:solidFill>
                  <a:schemeClr val="dk1"/>
                </a:solidFill>
              </a:rPr>
              <a:t> to engage are much </a:t>
            </a:r>
            <a:r>
              <a:rPr lang="en-US" u="sng">
                <a:solidFill>
                  <a:schemeClr val="dk1"/>
                </a:solidFill>
              </a:rPr>
              <a:t>lower</a:t>
            </a:r>
            <a:r>
              <a:rPr lang="en-US">
                <a:solidFill>
                  <a:schemeClr val="dk1"/>
                </a:solidFill>
              </a:rPr>
              <a:t>. You can participate without leaving your bedroom!</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 </a:t>
            </a:r>
            <a:r>
              <a:rPr lang="en-US" b="1">
                <a:solidFill>
                  <a:schemeClr val="dk1"/>
                </a:solidFill>
              </a:rPr>
              <a:t>Internationalise </a:t>
            </a:r>
            <a:r>
              <a:rPr lang="en-US">
                <a:solidFill>
                  <a:schemeClr val="dk1"/>
                </a:solidFill>
              </a:rPr>
              <a:t>the work of High Education Institutions and Youth Organisations.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 Promote the use of </a:t>
            </a:r>
            <a:r>
              <a:rPr lang="en-US" b="1">
                <a:solidFill>
                  <a:schemeClr val="dk1"/>
                </a:solidFill>
              </a:rPr>
              <a:t>technologies</a:t>
            </a:r>
            <a:r>
              <a:rPr lang="en-US">
                <a:solidFill>
                  <a:schemeClr val="dk1"/>
                </a:solidFill>
              </a:rPr>
              <a:t> in education and youth work.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Secondly, on the Political aspect, the project aims to: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Support values of freedom, tolerance and non-discrimination through education. Following the conclusions of the </a:t>
            </a:r>
            <a:r>
              <a:rPr lang="en-US" b="1" i="1">
                <a:solidFill>
                  <a:schemeClr val="dk1"/>
                </a:solidFill>
              </a:rPr>
              <a:t>Paris Declaration </a:t>
            </a:r>
            <a:r>
              <a:rPr lang="en-US" i="1">
                <a:solidFill>
                  <a:schemeClr val="dk1"/>
                </a:solidFill>
              </a:rPr>
              <a:t>(2015)</a:t>
            </a:r>
            <a:r>
              <a:rPr lang="en-US">
                <a:solidFill>
                  <a:schemeClr val="dk1"/>
                </a:solidFill>
              </a:rPr>
              <a: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Enhance cooperation relations with Southern Mediterranean countries, supporting the EU </a:t>
            </a:r>
            <a:r>
              <a:rPr lang="en-US" b="1">
                <a:solidFill>
                  <a:schemeClr val="dk1"/>
                </a:solidFill>
              </a:rPr>
              <a:t>Neighbourhood</a:t>
            </a:r>
            <a:r>
              <a:rPr lang="en-US">
                <a:solidFill>
                  <a:schemeClr val="dk1"/>
                </a:solidFill>
              </a:rPr>
              <a:t> Policy.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Mitigate the negative effects caused by the rise of </a:t>
            </a:r>
            <a:r>
              <a:rPr lang="en-US" b="1">
                <a:solidFill>
                  <a:schemeClr val="dk1"/>
                </a:solidFill>
              </a:rPr>
              <a:t>fake news</a:t>
            </a:r>
            <a:r>
              <a:rPr lang="en-US">
                <a:solidFill>
                  <a:schemeClr val="dk1"/>
                </a:solidFill>
              </a:rPr>
              <a:t>, enhancing critical thinking and </a:t>
            </a:r>
            <a:r>
              <a:rPr lang="en-US" b="1">
                <a:solidFill>
                  <a:schemeClr val="dk1"/>
                </a:solidFill>
              </a:rPr>
              <a:t>media literacy</a:t>
            </a:r>
            <a:r>
              <a:rPr lang="en-US">
                <a:solidFill>
                  <a:schemeClr val="dk1"/>
                </a:solidFill>
              </a:rPr>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highlight>
                  <a:schemeClr val="lt1"/>
                </a:highlight>
              </a:rPr>
              <a:t>It is important to understand what Virtual Exchange is and what it is not. Virtual Exchange is </a:t>
            </a:r>
            <a:r>
              <a:rPr lang="en-US">
                <a:solidFill>
                  <a:srgbClr val="222222"/>
                </a:solidFill>
                <a:highlight>
                  <a:schemeClr val="lt1"/>
                </a:highlight>
              </a:rPr>
              <a:t>distinct from regular online educational programmes, and has a several </a:t>
            </a:r>
            <a:r>
              <a:rPr lang="en-US" b="1">
                <a:solidFill>
                  <a:srgbClr val="222222"/>
                </a:solidFill>
                <a:highlight>
                  <a:schemeClr val="lt1"/>
                </a:highlight>
              </a:rPr>
              <a:t>defining components:</a:t>
            </a:r>
            <a:endParaRPr b="1">
              <a:solidFill>
                <a:srgbClr val="222222"/>
              </a:solidFill>
              <a:highlight>
                <a:schemeClr val="lt1"/>
              </a:highlight>
            </a:endParaRPr>
          </a:p>
          <a:p>
            <a:pPr marL="0" lvl="0" indent="0" algn="l" rtl="0">
              <a:lnSpc>
                <a:spcPct val="115000"/>
              </a:lnSpc>
              <a:spcBef>
                <a:spcPts val="1000"/>
              </a:spcBef>
              <a:spcAft>
                <a:spcPts val="0"/>
              </a:spcAft>
              <a:buClr>
                <a:schemeClr val="dk1"/>
              </a:buClr>
              <a:buSzPts val="1100"/>
              <a:buFont typeface="Arial"/>
              <a:buNone/>
            </a:pPr>
            <a:r>
              <a:rPr lang="en-US">
                <a:solidFill>
                  <a:srgbClr val="222222"/>
                </a:solidFill>
                <a:highlight>
                  <a:schemeClr val="lt1"/>
                </a:highlight>
              </a:rPr>
              <a:t>First, it is </a:t>
            </a:r>
            <a:r>
              <a:rPr lang="en-US" b="1">
                <a:solidFill>
                  <a:srgbClr val="222222"/>
                </a:solidFill>
                <a:highlight>
                  <a:schemeClr val="lt1"/>
                </a:highlight>
              </a:rPr>
              <a:t>people to people</a:t>
            </a:r>
            <a:r>
              <a:rPr lang="en-US">
                <a:solidFill>
                  <a:srgbClr val="222222"/>
                </a:solidFill>
                <a:highlight>
                  <a:schemeClr val="lt1"/>
                </a:highlight>
              </a:rPr>
              <a:t>, which means that the </a:t>
            </a:r>
            <a:r>
              <a:rPr lang="en-US">
                <a:solidFill>
                  <a:srgbClr val="575757"/>
                </a:solidFill>
                <a:highlight>
                  <a:schemeClr val="lt1"/>
                </a:highlight>
              </a:rPr>
              <a:t>focus is primarily on </a:t>
            </a:r>
            <a:r>
              <a:rPr lang="en-US">
                <a:solidFill>
                  <a:srgbClr val="222222"/>
                </a:solidFill>
                <a:highlight>
                  <a:schemeClr val="lt1"/>
                </a:highlight>
              </a:rPr>
              <a:t>genuine, personal and real-time interactions between young people as the core of the exchange and learning.</a:t>
            </a:r>
            <a:endParaRPr>
              <a:solidFill>
                <a:srgbClr val="222222"/>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a:solidFill>
                  <a:srgbClr val="222222"/>
                </a:solidFill>
                <a:highlight>
                  <a:schemeClr val="lt1"/>
                </a:highlight>
              </a:rPr>
              <a:t>Second, these interactions are </a:t>
            </a:r>
            <a:r>
              <a:rPr lang="en-US" b="1">
                <a:solidFill>
                  <a:srgbClr val="222222"/>
                </a:solidFill>
                <a:highlight>
                  <a:schemeClr val="lt1"/>
                </a:highlight>
              </a:rPr>
              <a:t>facilitated</a:t>
            </a:r>
            <a:r>
              <a:rPr lang="en-US">
                <a:solidFill>
                  <a:srgbClr val="222222"/>
                </a:solidFill>
                <a:highlight>
                  <a:schemeClr val="lt1"/>
                </a:highlight>
              </a:rPr>
              <a:t>, which means that they are supported by trained facilitators or educators, to ensure they are meaningful, constructive and reach the intended learning outcomes.</a:t>
            </a:r>
            <a:endParaRPr>
              <a:solidFill>
                <a:srgbClr val="222222"/>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a:solidFill>
                  <a:srgbClr val="222222"/>
                </a:solidFill>
                <a:highlight>
                  <a:schemeClr val="lt1"/>
                </a:highlight>
              </a:rPr>
              <a:t>Third, a virtual exchange is </a:t>
            </a:r>
            <a:r>
              <a:rPr lang="en-US" b="1">
                <a:solidFill>
                  <a:srgbClr val="222222"/>
                </a:solidFill>
                <a:highlight>
                  <a:schemeClr val="lt1"/>
                </a:highlight>
              </a:rPr>
              <a:t>sustained</a:t>
            </a:r>
            <a:r>
              <a:rPr lang="en-US">
                <a:solidFill>
                  <a:srgbClr val="222222"/>
                </a:solidFill>
                <a:highlight>
                  <a:schemeClr val="lt1"/>
                </a:highlight>
              </a:rPr>
              <a:t> over time. It is more than just a one-off meeting, it is a designed pedagogical process that participants go through.</a:t>
            </a:r>
            <a:endParaRPr>
              <a:solidFill>
                <a:srgbClr val="222222"/>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US">
                <a:solidFill>
                  <a:srgbClr val="222222"/>
                </a:solidFill>
                <a:highlight>
                  <a:schemeClr val="lt1"/>
                </a:highlight>
              </a:rPr>
              <a:t>And finally, it is </a:t>
            </a:r>
            <a:r>
              <a:rPr lang="en-US" b="1">
                <a:solidFill>
                  <a:srgbClr val="222222"/>
                </a:solidFill>
                <a:highlight>
                  <a:schemeClr val="lt1"/>
                </a:highlight>
              </a:rPr>
              <a:t>technology enabled</a:t>
            </a:r>
            <a:r>
              <a:rPr lang="en-US">
                <a:solidFill>
                  <a:srgbClr val="222222"/>
                </a:solidFill>
                <a:highlight>
                  <a:schemeClr val="lt1"/>
                </a:highlight>
              </a:rPr>
              <a:t>, using the broad reach of new media technologies to bring geographically distant people together.</a:t>
            </a:r>
            <a:endParaRPr>
              <a:solidFill>
                <a:srgbClr val="222222"/>
              </a:solidFill>
              <a:highlight>
                <a:schemeClr val="lt1"/>
              </a:highlight>
            </a:endParaRPr>
          </a:p>
          <a:p>
            <a:pPr marL="0" lvl="0" indent="0" algn="l" rtl="0">
              <a:lnSpc>
                <a:spcPct val="115000"/>
              </a:lnSpc>
              <a:spcBef>
                <a:spcPts val="1000"/>
              </a:spcBef>
              <a:spcAft>
                <a:spcPts val="1000"/>
              </a:spcAft>
              <a:buClr>
                <a:schemeClr val="dk1"/>
              </a:buClr>
              <a:buSzPts val="1100"/>
              <a:buFont typeface="Arial"/>
              <a:buNone/>
            </a:pPr>
            <a:r>
              <a:rPr lang="en-US">
                <a:solidFill>
                  <a:srgbClr val="222222"/>
                </a:solidFill>
                <a:highlight>
                  <a:schemeClr val="lt1"/>
                </a:highlight>
              </a:rPr>
              <a:t>It is therefore different from other forms of online learning which are focused more on content, such as MOOCs. And it is not like social media or online interaction which are unstructured and unmoderated. (It should be seen as a pedagogical approach).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rPr>
              <a:t>On this slide, you can see what a Virtual Exchange looks like in practice. This the main video-conferencing Exchange platform used in the context of the project, which was designed specifically for intercultural dialogue. (The round-table design allows for people to feel like they are in a room together, and the talking-stick methodology is used to ensure young people can be heard, listen and learn from each other. The platform offers several other features to allow the participants to go deeper into the dialogue and exchange, in a fun learning environment).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The project offers different models of exchange activities, open to any young person aged between 18 and 30, living in Europe and the Southern Mediterranean. However, the project also aims to offer opportunities and develop partnerships with a broader audience:</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 </a:t>
            </a:r>
            <a:r>
              <a:rPr lang="en-US" u="sng">
                <a:solidFill>
                  <a:schemeClr val="dk1"/>
                </a:solidFill>
              </a:rPr>
              <a:t>Higher Education Institutions</a:t>
            </a:r>
            <a:r>
              <a:rPr lang="en-US">
                <a:solidFill>
                  <a:schemeClr val="dk1"/>
                </a:solidFill>
              </a:rPr>
              <a:t> (e.g. professors, university managers and administrators), which can integrate virtual learning in their educational programmes, and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 </a:t>
            </a:r>
            <a:r>
              <a:rPr lang="en-US" u="sng">
                <a:solidFill>
                  <a:schemeClr val="dk1"/>
                </a:solidFill>
              </a:rPr>
              <a:t>Youth Organisations</a:t>
            </a:r>
            <a:r>
              <a:rPr lang="en-US">
                <a:solidFill>
                  <a:schemeClr val="dk1"/>
                </a:solidFill>
              </a:rPr>
              <a:t> (youth workers), which can offer different project activities as opportunities for their members, or develop a youth project with other partnering organisations.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u="sng">
                <a:solidFill>
                  <a:schemeClr val="dk1"/>
                </a:solidFill>
              </a:rPr>
              <a:t>This brings the question: what is the value of the project, why is it unique?</a:t>
            </a:r>
            <a:endParaRPr u="sng">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The key power of the project lies in its </a:t>
            </a:r>
            <a:r>
              <a:rPr lang="en-US" u="sng">
                <a:solidFill>
                  <a:schemeClr val="dk1"/>
                </a:solidFill>
              </a:rPr>
              <a:t>potential to reach larger numbers and its inclusive character</a:t>
            </a:r>
            <a:r>
              <a:rPr lang="en-US">
                <a:solidFill>
                  <a:schemeClr val="dk1"/>
                </a:solidFill>
              </a:rPr>
              <a:t>. Traditional physical exchange programmes are not accessible to many young people, for a variety of reasons. This projects brings intercultural learning opportunities to young who would otherwise not benefit from such an experience, due to financial, practical, security, visa reasons, or simply apprehension/fear of leaving their country.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The learning is </a:t>
            </a:r>
            <a:r>
              <a:rPr lang="en-US" u="sng">
                <a:solidFill>
                  <a:schemeClr val="dk1"/>
                </a:solidFill>
              </a:rPr>
              <a:t>experiential</a:t>
            </a:r>
            <a:r>
              <a:rPr lang="en-US">
                <a:solidFill>
                  <a:schemeClr val="dk1"/>
                </a:solidFill>
              </a:rPr>
              <a:t>, young people are not just learning about things but in fact experiencing HOW to be comfortable and to collaborate with people with different ideas and backgrounds. This means they build empathy and other intercultural competencies while engaging constructively with difference.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It also builds a </a:t>
            </a:r>
            <a:r>
              <a:rPr lang="en-US" u="sng">
                <a:solidFill>
                  <a:schemeClr val="dk1"/>
                </a:solidFill>
              </a:rPr>
              <a:t>community of trust</a:t>
            </a:r>
            <a:r>
              <a:rPr lang="en-US">
                <a:solidFill>
                  <a:schemeClr val="dk1"/>
                </a:solidFill>
              </a:rPr>
              <a:t> – a space where young people learn to express their own view but also to listen. Where they feel heard and respected. And where they develop the confidence to think critically about their own perspectives</a:t>
            </a:r>
            <a:r>
              <a:rPr lang="en-US" sz="1400">
                <a:solidFill>
                  <a:schemeClr val="dk1"/>
                </a:solidFill>
              </a:rPr>
              <a:t>.</a:t>
            </a:r>
            <a:endParaRPr sz="14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00000"/>
              </a:lnSpc>
              <a:spcBef>
                <a:spcPts val="0"/>
              </a:spcBef>
              <a:spcAft>
                <a:spcPts val="0"/>
              </a:spcAft>
              <a:buSzPts val="1100"/>
              <a:buNone/>
            </a:pPr>
            <a:r>
              <a:rPr lang="en-US">
                <a:solidFill>
                  <a:schemeClr val="dk1"/>
                </a:solidFill>
              </a:rPr>
              <a:t>And finally, a </a:t>
            </a:r>
            <a:r>
              <a:rPr lang="en-US" u="sng">
                <a:solidFill>
                  <a:schemeClr val="dk1"/>
                </a:solidFill>
                <a:highlight>
                  <a:schemeClr val="lt1"/>
                </a:highlight>
              </a:rPr>
              <a:t>learner-led approach is used</a:t>
            </a:r>
            <a:r>
              <a:rPr lang="en-US">
                <a:solidFill>
                  <a:schemeClr val="dk1"/>
                </a:solidFill>
                <a:highlight>
                  <a:schemeClr val="lt1"/>
                </a:highlight>
              </a:rPr>
              <a:t>. Participants are empowered to lead the dialogue and co-create knowledge, based on their own experiences.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1"/>
                </a:solidFill>
              </a:rPr>
              <a:t>I wide variety of topics are addressed in the different activities offered by the project, related to current events and political and social issues that matter to youth.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US">
                <a:solidFill>
                  <a:schemeClr val="dk1"/>
                </a:solidFill>
              </a:rPr>
              <a:t> Topics include: religion, gender equality, social inclusion, migration, human rights, current events, environmental issues...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rPr>
              <a:t>Offering cross-cultural experiences to as many young people as possible can change people’s attitudes towards others from different cultures. The project promotes values and interpersonal competencies such as: tolerance, empathy, and critical thinking. Being exposed to other people’s opinions encourages social integration and tolerance. Other soft skills, such as the practice of foreign languages and intercultural teamwork, also contribute to enhance participant’s employability skills.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set image with title (left side, purple)">
  <p:cSld name="6_Content with Caption">
    <p:bg>
      <p:bgPr>
        <a:solidFill>
          <a:srgbClr val="A64D8F"/>
        </a:solidFill>
        <a:effectLst/>
      </p:bgPr>
    </p:bg>
    <p:spTree>
      <p:nvGrpSpPr>
        <p:cNvPr id="1" name="Shape 10"/>
        <p:cNvGrpSpPr/>
        <p:nvPr/>
      </p:nvGrpSpPr>
      <p:grpSpPr>
        <a:xfrm>
          <a:off x="0" y="0"/>
          <a:ext cx="0" cy="0"/>
          <a:chOff x="0" y="0"/>
          <a:chExt cx="0" cy="0"/>
        </a:xfrm>
      </p:grpSpPr>
      <p:pic>
        <p:nvPicPr>
          <p:cNvPr id="11" name="Google Shape;11;p23"/>
          <p:cNvPicPr preferRelativeResize="0"/>
          <p:nvPr/>
        </p:nvPicPr>
        <p:blipFill rotWithShape="1">
          <a:blip r:embed="rId2" cstate="email">
            <a:alphaModFix/>
            <a:extLst>
              <a:ext uri="{28A0092B-C50C-407E-A947-70E740481C1C}">
                <a14:useLocalDpi xmlns:a14="http://schemas.microsoft.com/office/drawing/2010/main"/>
              </a:ext>
            </a:extLst>
          </a:blip>
          <a:srcRect l="-260" t="-371" r="-49"/>
          <a:stretch/>
        </p:blipFill>
        <p:spPr>
          <a:xfrm>
            <a:off x="-1620860" y="-536266"/>
            <a:ext cx="7822278" cy="5152524"/>
          </a:xfrm>
          <a:prstGeom prst="rect">
            <a:avLst/>
          </a:prstGeom>
          <a:noFill/>
          <a:ln>
            <a:noFill/>
          </a:ln>
        </p:spPr>
      </p:pic>
      <p:sp>
        <p:nvSpPr>
          <p:cNvPr id="12" name="Google Shape;12;p23"/>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
        <p:nvSpPr>
          <p:cNvPr id="13" name="Google Shape;13;p23"/>
          <p:cNvSpPr txBox="1">
            <a:spLocks noGrp="1"/>
          </p:cNvSpPr>
          <p:nvPr>
            <p:ph type="title"/>
          </p:nvPr>
        </p:nvSpPr>
        <p:spPr>
          <a:xfrm>
            <a:off x="5407266" y="2763826"/>
            <a:ext cx="3255600" cy="17394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F7A632"/>
              </a:buClr>
              <a:buSzPts val="2800"/>
              <a:buFont typeface="Arial"/>
              <a:buNone/>
              <a:defRPr sz="2800" b="1" i="0" u="none" strike="noStrike" cap="none">
                <a:solidFill>
                  <a:srgbClr val="F7A632"/>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space on left">
  <p:cSld name="Content with Caption_1">
    <p:spTree>
      <p:nvGrpSpPr>
        <p:cNvPr id="1" name="Shape 52"/>
        <p:cNvGrpSpPr/>
        <p:nvPr/>
      </p:nvGrpSpPr>
      <p:grpSpPr>
        <a:xfrm>
          <a:off x="0" y="0"/>
          <a:ext cx="0" cy="0"/>
          <a:chOff x="0" y="0"/>
          <a:chExt cx="0" cy="0"/>
        </a:xfrm>
      </p:grpSpPr>
      <p:sp>
        <p:nvSpPr>
          <p:cNvPr id="53" name="Google Shape;53;p34"/>
          <p:cNvSpPr txBox="1">
            <a:spLocks noGrp="1"/>
          </p:cNvSpPr>
          <p:nvPr>
            <p:ph type="title"/>
          </p:nvPr>
        </p:nvSpPr>
        <p:spPr>
          <a:xfrm>
            <a:off x="4774701" y="342900"/>
            <a:ext cx="3750600" cy="12003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F7A632"/>
              </a:buClr>
              <a:buSzPts val="2800"/>
              <a:buFont typeface="Arial"/>
              <a:buNone/>
              <a:defRPr sz="2800" b="1" i="0" u="none" strike="noStrike" cap="none">
                <a:solidFill>
                  <a:srgbClr val="F7A632"/>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4" name="Google Shape;54;p34"/>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
        <p:nvSpPr>
          <p:cNvPr id="55" name="Google Shape;55;p34"/>
          <p:cNvSpPr txBox="1">
            <a:spLocks noGrp="1"/>
          </p:cNvSpPr>
          <p:nvPr>
            <p:ph type="body" idx="1"/>
          </p:nvPr>
        </p:nvSpPr>
        <p:spPr>
          <a:xfrm>
            <a:off x="4774694" y="1497025"/>
            <a:ext cx="3809100" cy="3200700"/>
          </a:xfrm>
          <a:prstGeom prst="rect">
            <a:avLst/>
          </a:prstGeom>
          <a:noFill/>
          <a:ln>
            <a:noFill/>
          </a:ln>
        </p:spPr>
        <p:txBody>
          <a:bodyPr spcFirstLastPara="1" wrap="square" lIns="91425" tIns="45700" rIns="91425" bIns="45700" anchor="t" anchorCtr="0">
            <a:noAutofit/>
          </a:bodyPr>
          <a:lstStyle>
            <a:lvl1pPr marL="457200" marR="0" lvl="0" indent="-330200" algn="l">
              <a:lnSpc>
                <a:spcPct val="125000"/>
              </a:lnSpc>
              <a:spcBef>
                <a:spcPts val="1000"/>
              </a:spcBef>
              <a:spcAft>
                <a:spcPts val="0"/>
              </a:spcAft>
              <a:buSzPts val="1600"/>
              <a:buChar char="●"/>
              <a:defRPr sz="1600" i="0" u="none" strike="noStrike" cap="none"/>
            </a:lvl1pPr>
            <a:lvl2pPr marL="914400" marR="0" lvl="1" indent="-317500" algn="l">
              <a:lnSpc>
                <a:spcPct val="125000"/>
              </a:lnSpc>
              <a:spcBef>
                <a:spcPts val="500"/>
              </a:spcBef>
              <a:spcAft>
                <a:spcPts val="0"/>
              </a:spcAft>
              <a:buSzPts val="1400"/>
              <a:buChar char="○"/>
              <a:defRPr sz="1400" i="0" u="none" strike="noStrike" cap="none"/>
            </a:lvl2pPr>
            <a:lvl3pPr marL="1371600" marR="0" lvl="2" indent="-317500" algn="l">
              <a:lnSpc>
                <a:spcPct val="125000"/>
              </a:lnSpc>
              <a:spcBef>
                <a:spcPts val="500"/>
              </a:spcBef>
              <a:spcAft>
                <a:spcPts val="0"/>
              </a:spcAft>
              <a:buSzPts val="1400"/>
              <a:buChar char="■"/>
              <a:defRPr i="0" u="none" strike="noStrike" cap="none"/>
            </a:lvl3pPr>
            <a:lvl4pPr marL="1828800" marR="0" lvl="3" indent="-317500" algn="l">
              <a:lnSpc>
                <a:spcPct val="125000"/>
              </a:lnSpc>
              <a:spcBef>
                <a:spcPts val="500"/>
              </a:spcBef>
              <a:spcAft>
                <a:spcPts val="0"/>
              </a:spcAft>
              <a:buSzPts val="1400"/>
              <a:buChar char="●"/>
              <a:defRPr i="0" u="none" strike="noStrike" cap="none"/>
            </a:lvl4pPr>
            <a:lvl5pPr marL="2286000" marR="0" lvl="4" indent="-317500" algn="l">
              <a:lnSpc>
                <a:spcPct val="125000"/>
              </a:lnSpc>
              <a:spcBef>
                <a:spcPts val="500"/>
              </a:spcBef>
              <a:spcAft>
                <a:spcPts val="0"/>
              </a:spcAft>
              <a:buSzPts val="1400"/>
              <a:buChar char="○"/>
              <a:defRPr i="0" u="none" strike="noStrike" cap="none"/>
            </a:lvl5pPr>
            <a:lvl6pPr marL="2743200" marR="0" lvl="5" indent="-304800" algn="l">
              <a:lnSpc>
                <a:spcPct val="90000"/>
              </a:lnSpc>
              <a:spcBef>
                <a:spcPts val="500"/>
              </a:spcBef>
              <a:spcAft>
                <a:spcPts val="0"/>
              </a:spcAft>
              <a:buSzPts val="1200"/>
              <a:buChar char="■"/>
              <a:defRPr sz="1200" i="0" u="none" strike="noStrike" cap="none">
                <a:latin typeface="Arial"/>
                <a:ea typeface="Arial"/>
                <a:cs typeface="Arial"/>
                <a:sym typeface="Arial"/>
              </a:defRPr>
            </a:lvl6pPr>
            <a:lvl7pPr marL="3200400" marR="0" lvl="6" indent="-304800" algn="l">
              <a:lnSpc>
                <a:spcPct val="90000"/>
              </a:lnSpc>
              <a:spcBef>
                <a:spcPts val="500"/>
              </a:spcBef>
              <a:spcAft>
                <a:spcPts val="0"/>
              </a:spcAft>
              <a:buSzPts val="1200"/>
              <a:buChar char="●"/>
              <a:defRPr sz="1200" i="0" u="none" strike="noStrike" cap="none">
                <a:latin typeface="Arial"/>
                <a:ea typeface="Arial"/>
                <a:cs typeface="Arial"/>
                <a:sym typeface="Arial"/>
              </a:defRPr>
            </a:lvl7pPr>
            <a:lvl8pPr marL="3657600" marR="0" lvl="7" indent="-304800" algn="l">
              <a:lnSpc>
                <a:spcPct val="90000"/>
              </a:lnSpc>
              <a:spcBef>
                <a:spcPts val="500"/>
              </a:spcBef>
              <a:spcAft>
                <a:spcPts val="0"/>
              </a:spcAft>
              <a:buSzPts val="1200"/>
              <a:buChar char="○"/>
              <a:defRPr sz="1200" i="0" u="none" strike="noStrike" cap="none">
                <a:latin typeface="Arial"/>
                <a:ea typeface="Arial"/>
                <a:cs typeface="Arial"/>
                <a:sym typeface="Arial"/>
              </a:defRPr>
            </a:lvl8pPr>
            <a:lvl9pPr marL="4114800" marR="0" lvl="8" indent="-304800" algn="l">
              <a:lnSpc>
                <a:spcPct val="90000"/>
              </a:lnSpc>
              <a:spcBef>
                <a:spcPts val="500"/>
              </a:spcBef>
              <a:spcAft>
                <a:spcPts val="0"/>
              </a:spcAft>
              <a:buSzPts val="1200"/>
              <a:buChar char="■"/>
              <a:defRPr sz="1200" i="0" u="none" strike="noStrike" cap="none">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with space on right">
  <p:cSld name="1_Title Slide">
    <p:bg>
      <p:bgPr>
        <a:solidFill>
          <a:schemeClr val="lt1"/>
        </a:solidFill>
        <a:effectLst/>
      </p:bgPr>
    </p:bg>
    <p:spTree>
      <p:nvGrpSpPr>
        <p:cNvPr id="1" name="Shape 56"/>
        <p:cNvGrpSpPr/>
        <p:nvPr/>
      </p:nvGrpSpPr>
      <p:grpSpPr>
        <a:xfrm>
          <a:off x="0" y="0"/>
          <a:ext cx="0" cy="0"/>
          <a:chOff x="0" y="0"/>
          <a:chExt cx="0" cy="0"/>
        </a:xfrm>
      </p:grpSpPr>
      <p:sp>
        <p:nvSpPr>
          <p:cNvPr id="57" name="Google Shape;57;p35"/>
          <p:cNvSpPr>
            <a:spLocks noGrp="1"/>
          </p:cNvSpPr>
          <p:nvPr>
            <p:ph type="pic" idx="2"/>
          </p:nvPr>
        </p:nvSpPr>
        <p:spPr>
          <a:xfrm>
            <a:off x="4841716" y="0"/>
            <a:ext cx="4302300" cy="5143500"/>
          </a:xfrm>
          <a:prstGeom prst="rect">
            <a:avLst/>
          </a:prstGeom>
          <a:noFill/>
          <a:ln>
            <a:noFill/>
          </a:ln>
        </p:spPr>
        <p:txBody>
          <a:bodyPr spcFirstLastPara="1" wrap="square" lIns="91425" tIns="45700" rIns="91425" bIns="45700" anchor="ctr" anchorCtr="0">
            <a:noAutofit/>
          </a:bodyPr>
          <a:lstStyle>
            <a:lvl1pPr marR="0" lvl="0" algn="l" rtl="0">
              <a:lnSpc>
                <a:spcPct val="125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25000"/>
              </a:lnSpc>
              <a:spcBef>
                <a:spcPts val="500"/>
              </a:spcBef>
              <a:spcAft>
                <a:spcPts val="0"/>
              </a:spcAft>
              <a:buClr>
                <a:srgbClr val="63575E"/>
              </a:buClr>
              <a:buSzPts val="1200"/>
              <a:buFont typeface="Arial"/>
              <a:buNone/>
              <a:defRPr sz="1200" b="0" i="0" u="none" strike="noStrike" cap="none">
                <a:solidFill>
                  <a:srgbClr val="63575E"/>
                </a:solidFill>
                <a:latin typeface="Arial"/>
                <a:ea typeface="Arial"/>
                <a:cs typeface="Arial"/>
                <a:sym typeface="Arial"/>
              </a:defRPr>
            </a:lvl2pPr>
            <a:lvl3pPr marR="0" lvl="2" algn="l" rtl="0">
              <a:lnSpc>
                <a:spcPct val="125000"/>
              </a:lnSpc>
              <a:spcBef>
                <a:spcPts val="500"/>
              </a:spcBef>
              <a:spcAft>
                <a:spcPts val="0"/>
              </a:spcAft>
              <a:buClr>
                <a:srgbClr val="63575E"/>
              </a:buClr>
              <a:buSzPts val="1200"/>
              <a:buFont typeface="Arial"/>
              <a:buNone/>
              <a:defRPr sz="1200" b="0" i="0" u="none" strike="noStrike" cap="none">
                <a:solidFill>
                  <a:srgbClr val="63575E"/>
                </a:solidFill>
                <a:latin typeface="Arial"/>
                <a:ea typeface="Arial"/>
                <a:cs typeface="Arial"/>
                <a:sym typeface="Arial"/>
              </a:defRPr>
            </a:lvl3pPr>
            <a:lvl4pPr marR="0" lvl="3" algn="l" rtl="0">
              <a:lnSpc>
                <a:spcPct val="125000"/>
              </a:lnSpc>
              <a:spcBef>
                <a:spcPts val="500"/>
              </a:spcBef>
              <a:spcAft>
                <a:spcPts val="0"/>
              </a:spcAft>
              <a:buClr>
                <a:srgbClr val="63575E"/>
              </a:buClr>
              <a:buSzPts val="1200"/>
              <a:buFont typeface="Arial"/>
              <a:buNone/>
              <a:defRPr sz="1200" b="0" i="0" u="none" strike="noStrike" cap="none">
                <a:solidFill>
                  <a:srgbClr val="63575E"/>
                </a:solidFill>
                <a:latin typeface="Arial"/>
                <a:ea typeface="Arial"/>
                <a:cs typeface="Arial"/>
                <a:sym typeface="Arial"/>
              </a:defRPr>
            </a:lvl4pPr>
            <a:lvl5pPr marR="0" lvl="4" algn="l" rtl="0">
              <a:lnSpc>
                <a:spcPct val="125000"/>
              </a:lnSpc>
              <a:spcBef>
                <a:spcPts val="500"/>
              </a:spcBef>
              <a:spcAft>
                <a:spcPts val="0"/>
              </a:spcAft>
              <a:buClr>
                <a:srgbClr val="63575E"/>
              </a:buClr>
              <a:buSzPts val="1200"/>
              <a:buFont typeface="Arial"/>
              <a:buNone/>
              <a:defRPr sz="1200" b="0" i="0" u="none" strike="noStrike" cap="none">
                <a:solidFill>
                  <a:srgbClr val="63575E"/>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35"/>
          <p:cNvSpPr txBox="1">
            <a:spLocks noGrp="1"/>
          </p:cNvSpPr>
          <p:nvPr>
            <p:ph type="title"/>
          </p:nvPr>
        </p:nvSpPr>
        <p:spPr>
          <a:xfrm>
            <a:off x="482346" y="1257788"/>
            <a:ext cx="3934200" cy="938400"/>
          </a:xfrm>
          <a:prstGeom prst="rect">
            <a:avLst/>
          </a:prstGeom>
          <a:noFill/>
          <a:ln>
            <a:noFill/>
          </a:ln>
        </p:spPr>
        <p:txBody>
          <a:bodyPr spcFirstLastPara="1" wrap="square" lIns="91425" tIns="45700" rIns="91425" bIns="45700" anchor="t" anchorCtr="0">
            <a:noAutofit/>
          </a:bodyPr>
          <a:lstStyle>
            <a:lvl1pPr marR="0" lvl="0" algn="r">
              <a:lnSpc>
                <a:spcPct val="90000"/>
              </a:lnSpc>
              <a:spcBef>
                <a:spcPts val="0"/>
              </a:spcBef>
              <a:spcAft>
                <a:spcPts val="0"/>
              </a:spcAft>
              <a:buClr>
                <a:srgbClr val="F7A632"/>
              </a:buClr>
              <a:buSzPts val="4800"/>
              <a:buFont typeface="Arial"/>
              <a:buNone/>
              <a:defRPr sz="4800" b="1" i="0" u="none" strike="noStrike" cap="none">
                <a:solidFill>
                  <a:srgbClr val="F7A632"/>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9" name="Google Shape;59;p35"/>
          <p:cNvSpPr txBox="1"/>
          <p:nvPr/>
        </p:nvSpPr>
        <p:spPr>
          <a:xfrm>
            <a:off x="-2248186" y="-893774"/>
            <a:ext cx="0" cy="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4800"/>
              <a:buFont typeface="Arial"/>
              <a:buNone/>
            </a:pPr>
            <a:endParaRPr sz="4800" b="0" i="0" u="none" strike="noStrike" cap="none">
              <a:solidFill>
                <a:srgbClr val="000000"/>
              </a:solidFill>
              <a:latin typeface="Arial"/>
              <a:ea typeface="Arial"/>
              <a:cs typeface="Arial"/>
              <a:sym typeface="Arial"/>
            </a:endParaRPr>
          </a:p>
        </p:txBody>
      </p:sp>
      <p:sp>
        <p:nvSpPr>
          <p:cNvPr id="60" name="Google Shape;60;p35"/>
          <p:cNvSpPr txBox="1"/>
          <p:nvPr/>
        </p:nvSpPr>
        <p:spPr>
          <a:xfrm>
            <a:off x="-481263" y="2096932"/>
            <a:ext cx="0" cy="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4800"/>
              <a:buFont typeface="Arial"/>
              <a:buNone/>
            </a:pPr>
            <a:endParaRPr sz="4800" b="0" i="0" u="none" strike="noStrike" cap="none">
              <a:solidFill>
                <a:srgbClr val="000000"/>
              </a:solidFill>
              <a:latin typeface="Arial"/>
              <a:ea typeface="Arial"/>
              <a:cs typeface="Arial"/>
              <a:sym typeface="Arial"/>
            </a:endParaRPr>
          </a:p>
        </p:txBody>
      </p:sp>
      <p:sp>
        <p:nvSpPr>
          <p:cNvPr id="61" name="Google Shape;61;p35"/>
          <p:cNvSpPr txBox="1">
            <a:spLocks noGrp="1"/>
          </p:cNvSpPr>
          <p:nvPr>
            <p:ph type="sldNum" idx="12"/>
          </p:nvPr>
        </p:nvSpPr>
        <p:spPr>
          <a:xfrm>
            <a:off x="4293662" y="4775174"/>
            <a:ext cx="548100" cy="274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set image with title (right side, orange)">
  <p:cSld name="2_Content with Caption">
    <p:bg>
      <p:bgPr>
        <a:solidFill>
          <a:srgbClr val="A64D8F"/>
        </a:solidFill>
        <a:effectLst/>
      </p:bgPr>
    </p:bg>
    <p:spTree>
      <p:nvGrpSpPr>
        <p:cNvPr id="1" name="Shape 62"/>
        <p:cNvGrpSpPr/>
        <p:nvPr/>
      </p:nvGrpSpPr>
      <p:grpSpPr>
        <a:xfrm>
          <a:off x="0" y="0"/>
          <a:ext cx="0" cy="0"/>
          <a:chOff x="0" y="0"/>
          <a:chExt cx="0" cy="0"/>
        </a:xfrm>
      </p:grpSpPr>
      <p:sp>
        <p:nvSpPr>
          <p:cNvPr id="63" name="Google Shape;63;p36"/>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pic>
        <p:nvPicPr>
          <p:cNvPr id="64" name="Google Shape;64;p3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674449" y="-868811"/>
            <a:ext cx="7855267" cy="5181233"/>
          </a:xfrm>
          <a:prstGeom prst="rect">
            <a:avLst/>
          </a:prstGeom>
          <a:noFill/>
          <a:ln>
            <a:noFill/>
          </a:ln>
        </p:spPr>
      </p:pic>
      <p:sp>
        <p:nvSpPr>
          <p:cNvPr id="65" name="Google Shape;65;p36"/>
          <p:cNvSpPr txBox="1">
            <a:spLocks noGrp="1"/>
          </p:cNvSpPr>
          <p:nvPr>
            <p:ph type="title"/>
          </p:nvPr>
        </p:nvSpPr>
        <p:spPr>
          <a:xfrm>
            <a:off x="484632" y="2962345"/>
            <a:ext cx="3289800" cy="13500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F7CAAC"/>
              </a:buClr>
              <a:buSzPts val="2800"/>
              <a:buFont typeface="Arial"/>
              <a:buNone/>
              <a:defRPr sz="2800" b="1" i="0" u="none" strike="noStrike" cap="none">
                <a:solidFill>
                  <a:srgbClr val="F7CAAC"/>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space on right, blue background">
  <p:cSld name="Picture with Caption Blue">
    <p:bg>
      <p:bgPr>
        <a:solidFill>
          <a:srgbClr val="62C4DD"/>
        </a:solidFill>
        <a:effectLst/>
      </p:bgPr>
    </p:bg>
    <p:spTree>
      <p:nvGrpSpPr>
        <p:cNvPr id="1" name="Shape 66"/>
        <p:cNvGrpSpPr/>
        <p:nvPr/>
      </p:nvGrpSpPr>
      <p:grpSpPr>
        <a:xfrm>
          <a:off x="0" y="0"/>
          <a:ext cx="0" cy="0"/>
          <a:chOff x="0" y="0"/>
          <a:chExt cx="0" cy="0"/>
        </a:xfrm>
      </p:grpSpPr>
      <p:sp>
        <p:nvSpPr>
          <p:cNvPr id="67" name="Google Shape;67;p37"/>
          <p:cNvSpPr txBox="1">
            <a:spLocks noGrp="1"/>
          </p:cNvSpPr>
          <p:nvPr>
            <p:ph type="title"/>
          </p:nvPr>
        </p:nvSpPr>
        <p:spPr>
          <a:xfrm>
            <a:off x="484632" y="342900"/>
            <a:ext cx="3750600" cy="12003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004494"/>
              </a:buClr>
              <a:buSzPts val="2800"/>
              <a:buFont typeface="Arial"/>
              <a:buNone/>
              <a:defRPr sz="2800" b="1" i="0" u="none" strike="noStrike" cap="none">
                <a:solidFill>
                  <a:srgbClr val="004494"/>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8" name="Google Shape;68;p37"/>
          <p:cNvSpPr txBox="1"/>
          <p:nvPr/>
        </p:nvSpPr>
        <p:spPr>
          <a:xfrm>
            <a:off x="4530749" y="268132"/>
            <a:ext cx="0" cy="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4800"/>
              <a:buFont typeface="Arial"/>
              <a:buNone/>
            </a:pPr>
            <a:endParaRPr sz="4800" b="0" i="0" u="none" strike="noStrike" cap="none">
              <a:solidFill>
                <a:srgbClr val="000000"/>
              </a:solidFill>
              <a:latin typeface="Arial"/>
              <a:ea typeface="Arial"/>
              <a:cs typeface="Arial"/>
              <a:sym typeface="Arial"/>
            </a:endParaRPr>
          </a:p>
        </p:txBody>
      </p:sp>
      <p:sp>
        <p:nvSpPr>
          <p:cNvPr id="69" name="Google Shape;69;p37"/>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
        <p:nvSpPr>
          <p:cNvPr id="70" name="Google Shape;70;p37"/>
          <p:cNvSpPr txBox="1">
            <a:spLocks noGrp="1"/>
          </p:cNvSpPr>
          <p:nvPr>
            <p:ph type="body" idx="1"/>
          </p:nvPr>
        </p:nvSpPr>
        <p:spPr>
          <a:xfrm>
            <a:off x="484625" y="1497025"/>
            <a:ext cx="8174100" cy="3200700"/>
          </a:xfrm>
          <a:prstGeom prst="rect">
            <a:avLst/>
          </a:prstGeom>
          <a:noFill/>
          <a:ln>
            <a:noFill/>
          </a:ln>
        </p:spPr>
        <p:txBody>
          <a:bodyPr spcFirstLastPara="1" wrap="square" lIns="91425" tIns="45700" rIns="91425" bIns="45700" anchor="t" anchorCtr="0">
            <a:noAutofit/>
          </a:bodyPr>
          <a:lstStyle>
            <a:lvl1pPr marL="457200" marR="0" lvl="0" indent="-330200" algn="l">
              <a:lnSpc>
                <a:spcPct val="125000"/>
              </a:lnSpc>
              <a:spcBef>
                <a:spcPts val="1000"/>
              </a:spcBef>
              <a:spcAft>
                <a:spcPts val="0"/>
              </a:spcAft>
              <a:buClr>
                <a:schemeClr val="lt1"/>
              </a:buClr>
              <a:buSzPts val="1600"/>
              <a:buChar char="●"/>
              <a:defRPr sz="1600" i="0" u="none" strike="noStrike" cap="none">
                <a:solidFill>
                  <a:schemeClr val="lt1"/>
                </a:solidFill>
              </a:defRPr>
            </a:lvl1pPr>
            <a:lvl2pPr marL="914400" marR="0" lvl="1" indent="-317500" algn="l">
              <a:lnSpc>
                <a:spcPct val="125000"/>
              </a:lnSpc>
              <a:spcBef>
                <a:spcPts val="500"/>
              </a:spcBef>
              <a:spcAft>
                <a:spcPts val="0"/>
              </a:spcAft>
              <a:buClr>
                <a:schemeClr val="lt1"/>
              </a:buClr>
              <a:buSzPts val="1400"/>
              <a:buChar char="○"/>
              <a:defRPr sz="1400" i="0" u="none" strike="noStrike" cap="none">
                <a:solidFill>
                  <a:schemeClr val="lt1"/>
                </a:solidFill>
              </a:defRPr>
            </a:lvl2pPr>
            <a:lvl3pPr marL="1371600" marR="0" lvl="2" indent="-317500" algn="l">
              <a:lnSpc>
                <a:spcPct val="125000"/>
              </a:lnSpc>
              <a:spcBef>
                <a:spcPts val="500"/>
              </a:spcBef>
              <a:spcAft>
                <a:spcPts val="0"/>
              </a:spcAft>
              <a:buClr>
                <a:schemeClr val="lt1"/>
              </a:buClr>
              <a:buSzPts val="1400"/>
              <a:buChar char="■"/>
              <a:defRPr i="0" u="none" strike="noStrike" cap="none">
                <a:solidFill>
                  <a:schemeClr val="lt1"/>
                </a:solidFill>
              </a:defRPr>
            </a:lvl3pPr>
            <a:lvl4pPr marL="1828800" marR="0" lvl="3" indent="-317500" algn="l">
              <a:lnSpc>
                <a:spcPct val="125000"/>
              </a:lnSpc>
              <a:spcBef>
                <a:spcPts val="500"/>
              </a:spcBef>
              <a:spcAft>
                <a:spcPts val="0"/>
              </a:spcAft>
              <a:buClr>
                <a:schemeClr val="lt1"/>
              </a:buClr>
              <a:buSzPts val="1400"/>
              <a:buChar char="●"/>
              <a:defRPr i="0" u="none" strike="noStrike" cap="none">
                <a:solidFill>
                  <a:schemeClr val="lt1"/>
                </a:solidFill>
              </a:defRPr>
            </a:lvl4pPr>
            <a:lvl5pPr marL="2286000" marR="0" lvl="4" indent="-317500" algn="l">
              <a:lnSpc>
                <a:spcPct val="125000"/>
              </a:lnSpc>
              <a:spcBef>
                <a:spcPts val="500"/>
              </a:spcBef>
              <a:spcAft>
                <a:spcPts val="0"/>
              </a:spcAft>
              <a:buClr>
                <a:schemeClr val="lt1"/>
              </a:buClr>
              <a:buSzPts val="1400"/>
              <a:buChar char="○"/>
              <a:defRPr i="0" u="none" strike="noStrike" cap="none">
                <a:solidFill>
                  <a:schemeClr val="lt1"/>
                </a:solidFill>
              </a:defRPr>
            </a:lvl5pPr>
            <a:lvl6pPr marL="2743200" marR="0" lvl="5"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6pPr>
            <a:lvl7pPr marL="3200400" marR="0" lvl="6"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7pPr>
            <a:lvl8pPr marL="3657600" marR="0" lvl="7"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8pPr>
            <a:lvl9pPr marL="4114800" marR="0" lvl="8"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38"/>
          <p:cNvSpPr txBox="1">
            <a:spLocks noGrp="1"/>
          </p:cNvSpPr>
          <p:nvPr>
            <p:ph type="title"/>
          </p:nvPr>
        </p:nvSpPr>
        <p:spPr>
          <a:xfrm>
            <a:off x="477013" y="274638"/>
            <a:ext cx="8174100" cy="9939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F7A632"/>
              </a:buClr>
              <a:buSzPts val="3200"/>
              <a:buFont typeface="Arial"/>
              <a:buNone/>
              <a:defRPr sz="3200" b="1" i="0" u="none" strike="noStrike" cap="none">
                <a:solidFill>
                  <a:srgbClr val="F7A632"/>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3" name="Google Shape;73;p38"/>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
        <p:nvSpPr>
          <p:cNvPr id="74" name="Google Shape;74;p38"/>
          <p:cNvSpPr txBox="1">
            <a:spLocks noGrp="1"/>
          </p:cNvSpPr>
          <p:nvPr>
            <p:ph type="body" idx="1"/>
          </p:nvPr>
        </p:nvSpPr>
        <p:spPr>
          <a:xfrm>
            <a:off x="484625" y="1363700"/>
            <a:ext cx="3809100" cy="2859000"/>
          </a:xfrm>
          <a:prstGeom prst="rect">
            <a:avLst/>
          </a:prstGeom>
          <a:noFill/>
          <a:ln>
            <a:noFill/>
          </a:ln>
        </p:spPr>
        <p:txBody>
          <a:bodyPr spcFirstLastPara="1" wrap="square" lIns="91425" tIns="45700" rIns="91425" bIns="45700" anchor="t" anchorCtr="0">
            <a:noAutofit/>
          </a:bodyPr>
          <a:lstStyle>
            <a:lvl1pPr marL="457200" marR="0" lvl="0" indent="-330200" algn="l">
              <a:lnSpc>
                <a:spcPct val="125000"/>
              </a:lnSpc>
              <a:spcBef>
                <a:spcPts val="1000"/>
              </a:spcBef>
              <a:spcAft>
                <a:spcPts val="0"/>
              </a:spcAft>
              <a:buSzPts val="1600"/>
              <a:buChar char="●"/>
              <a:defRPr sz="1600" i="0" u="none" strike="noStrike" cap="none"/>
            </a:lvl1pPr>
            <a:lvl2pPr marL="914400" marR="0" lvl="1" indent="-317500" algn="l">
              <a:lnSpc>
                <a:spcPct val="125000"/>
              </a:lnSpc>
              <a:spcBef>
                <a:spcPts val="500"/>
              </a:spcBef>
              <a:spcAft>
                <a:spcPts val="0"/>
              </a:spcAft>
              <a:buSzPts val="1400"/>
              <a:buChar char="○"/>
              <a:defRPr sz="1400" i="0" u="none" strike="noStrike" cap="none"/>
            </a:lvl2pPr>
            <a:lvl3pPr marL="1371600" marR="0" lvl="2" indent="-317500" algn="l">
              <a:lnSpc>
                <a:spcPct val="125000"/>
              </a:lnSpc>
              <a:spcBef>
                <a:spcPts val="500"/>
              </a:spcBef>
              <a:spcAft>
                <a:spcPts val="0"/>
              </a:spcAft>
              <a:buSzPts val="1400"/>
              <a:buChar char="■"/>
              <a:defRPr i="0" u="none" strike="noStrike" cap="none"/>
            </a:lvl3pPr>
            <a:lvl4pPr marL="1828800" marR="0" lvl="3" indent="-317500" algn="l">
              <a:lnSpc>
                <a:spcPct val="125000"/>
              </a:lnSpc>
              <a:spcBef>
                <a:spcPts val="500"/>
              </a:spcBef>
              <a:spcAft>
                <a:spcPts val="0"/>
              </a:spcAft>
              <a:buSzPts val="1400"/>
              <a:buChar char="●"/>
              <a:defRPr i="0" u="none" strike="noStrike" cap="none"/>
            </a:lvl4pPr>
            <a:lvl5pPr marL="2286000" marR="0" lvl="4" indent="-317500" algn="l">
              <a:lnSpc>
                <a:spcPct val="125000"/>
              </a:lnSpc>
              <a:spcBef>
                <a:spcPts val="500"/>
              </a:spcBef>
              <a:spcAft>
                <a:spcPts val="0"/>
              </a:spcAft>
              <a:buSzPts val="1400"/>
              <a:buChar char="○"/>
              <a:defRPr i="0" u="none" strike="noStrike" cap="none"/>
            </a:lvl5pPr>
            <a:lvl6pPr marL="2743200" marR="0" lvl="5" indent="-304800" algn="l">
              <a:lnSpc>
                <a:spcPct val="90000"/>
              </a:lnSpc>
              <a:spcBef>
                <a:spcPts val="500"/>
              </a:spcBef>
              <a:spcAft>
                <a:spcPts val="0"/>
              </a:spcAft>
              <a:buSzPts val="1200"/>
              <a:buChar char="■"/>
              <a:defRPr sz="1200" i="0" u="none" strike="noStrike" cap="none">
                <a:latin typeface="Arial"/>
                <a:ea typeface="Arial"/>
                <a:cs typeface="Arial"/>
                <a:sym typeface="Arial"/>
              </a:defRPr>
            </a:lvl6pPr>
            <a:lvl7pPr marL="3200400" marR="0" lvl="6" indent="-304800" algn="l">
              <a:lnSpc>
                <a:spcPct val="90000"/>
              </a:lnSpc>
              <a:spcBef>
                <a:spcPts val="500"/>
              </a:spcBef>
              <a:spcAft>
                <a:spcPts val="0"/>
              </a:spcAft>
              <a:buSzPts val="1200"/>
              <a:buChar char="●"/>
              <a:defRPr sz="1200" i="0" u="none" strike="noStrike" cap="none">
                <a:latin typeface="Arial"/>
                <a:ea typeface="Arial"/>
                <a:cs typeface="Arial"/>
                <a:sym typeface="Arial"/>
              </a:defRPr>
            </a:lvl7pPr>
            <a:lvl8pPr marL="3657600" marR="0" lvl="7" indent="-304800" algn="l">
              <a:lnSpc>
                <a:spcPct val="90000"/>
              </a:lnSpc>
              <a:spcBef>
                <a:spcPts val="500"/>
              </a:spcBef>
              <a:spcAft>
                <a:spcPts val="0"/>
              </a:spcAft>
              <a:buSzPts val="1200"/>
              <a:buChar char="○"/>
              <a:defRPr sz="1200" i="0" u="none" strike="noStrike" cap="none">
                <a:latin typeface="Arial"/>
                <a:ea typeface="Arial"/>
                <a:cs typeface="Arial"/>
                <a:sym typeface="Arial"/>
              </a:defRPr>
            </a:lvl8pPr>
            <a:lvl9pPr marL="4114800" marR="0" lvl="8" indent="-304800" algn="l">
              <a:lnSpc>
                <a:spcPct val="90000"/>
              </a:lnSpc>
              <a:spcBef>
                <a:spcPts val="500"/>
              </a:spcBef>
              <a:spcAft>
                <a:spcPts val="0"/>
              </a:spcAft>
              <a:buSzPts val="1200"/>
              <a:buChar char="■"/>
              <a:defRPr sz="1200" i="0" u="none" strike="noStrike" cap="none">
                <a:latin typeface="Arial"/>
                <a:ea typeface="Arial"/>
                <a:cs typeface="Arial"/>
                <a:sym typeface="Arial"/>
              </a:defRPr>
            </a:lvl9pPr>
          </a:lstStyle>
          <a:p>
            <a:endParaRPr/>
          </a:p>
        </p:txBody>
      </p:sp>
      <p:sp>
        <p:nvSpPr>
          <p:cNvPr id="75" name="Google Shape;75;p38"/>
          <p:cNvSpPr txBox="1">
            <a:spLocks noGrp="1"/>
          </p:cNvSpPr>
          <p:nvPr>
            <p:ph type="body" idx="2"/>
          </p:nvPr>
        </p:nvSpPr>
        <p:spPr>
          <a:xfrm>
            <a:off x="4841725" y="1363700"/>
            <a:ext cx="3809100" cy="2859000"/>
          </a:xfrm>
          <a:prstGeom prst="rect">
            <a:avLst/>
          </a:prstGeom>
          <a:noFill/>
          <a:ln>
            <a:noFill/>
          </a:ln>
        </p:spPr>
        <p:txBody>
          <a:bodyPr spcFirstLastPara="1" wrap="square" lIns="91425" tIns="45700" rIns="91425" bIns="45700" anchor="t" anchorCtr="0">
            <a:noAutofit/>
          </a:bodyPr>
          <a:lstStyle>
            <a:lvl1pPr marL="457200" marR="0" lvl="0" indent="-330200" algn="l">
              <a:lnSpc>
                <a:spcPct val="125000"/>
              </a:lnSpc>
              <a:spcBef>
                <a:spcPts val="1000"/>
              </a:spcBef>
              <a:spcAft>
                <a:spcPts val="0"/>
              </a:spcAft>
              <a:buClr>
                <a:srgbClr val="666666"/>
              </a:buClr>
              <a:buSzPts val="1600"/>
              <a:buChar char="●"/>
              <a:defRPr sz="1600" i="0" u="none" strike="noStrike" cap="none">
                <a:solidFill>
                  <a:srgbClr val="666666"/>
                </a:solidFill>
              </a:defRPr>
            </a:lvl1pPr>
            <a:lvl2pPr marL="914400" marR="0" lvl="1" indent="-317500" algn="l">
              <a:lnSpc>
                <a:spcPct val="125000"/>
              </a:lnSpc>
              <a:spcBef>
                <a:spcPts val="500"/>
              </a:spcBef>
              <a:spcAft>
                <a:spcPts val="0"/>
              </a:spcAft>
              <a:buClr>
                <a:srgbClr val="666666"/>
              </a:buClr>
              <a:buSzPts val="1400"/>
              <a:buChar char="○"/>
              <a:defRPr sz="1400" i="0" u="none" strike="noStrike" cap="none">
                <a:solidFill>
                  <a:srgbClr val="666666"/>
                </a:solidFill>
              </a:defRPr>
            </a:lvl2pPr>
            <a:lvl3pPr marL="1371600" marR="0" lvl="2" indent="-317500" algn="l">
              <a:lnSpc>
                <a:spcPct val="125000"/>
              </a:lnSpc>
              <a:spcBef>
                <a:spcPts val="500"/>
              </a:spcBef>
              <a:spcAft>
                <a:spcPts val="0"/>
              </a:spcAft>
              <a:buClr>
                <a:srgbClr val="666666"/>
              </a:buClr>
              <a:buSzPts val="1400"/>
              <a:buChar char="■"/>
              <a:defRPr i="0" u="none" strike="noStrike" cap="none">
                <a:solidFill>
                  <a:srgbClr val="666666"/>
                </a:solidFill>
              </a:defRPr>
            </a:lvl3pPr>
            <a:lvl4pPr marL="1828800" marR="0" lvl="3" indent="-317500" algn="l">
              <a:lnSpc>
                <a:spcPct val="125000"/>
              </a:lnSpc>
              <a:spcBef>
                <a:spcPts val="500"/>
              </a:spcBef>
              <a:spcAft>
                <a:spcPts val="0"/>
              </a:spcAft>
              <a:buClr>
                <a:srgbClr val="666666"/>
              </a:buClr>
              <a:buSzPts val="1400"/>
              <a:buChar char="●"/>
              <a:defRPr i="0" u="none" strike="noStrike" cap="none">
                <a:solidFill>
                  <a:srgbClr val="666666"/>
                </a:solidFill>
              </a:defRPr>
            </a:lvl4pPr>
            <a:lvl5pPr marL="2286000" marR="0" lvl="4" indent="-317500" algn="l">
              <a:lnSpc>
                <a:spcPct val="125000"/>
              </a:lnSpc>
              <a:spcBef>
                <a:spcPts val="500"/>
              </a:spcBef>
              <a:spcAft>
                <a:spcPts val="0"/>
              </a:spcAft>
              <a:buClr>
                <a:srgbClr val="666666"/>
              </a:buClr>
              <a:buSzPts val="1400"/>
              <a:buChar char="○"/>
              <a:defRPr i="0" u="none" strike="noStrike" cap="none">
                <a:solidFill>
                  <a:srgbClr val="666666"/>
                </a:solidFill>
              </a:defRPr>
            </a:lvl5pPr>
            <a:lvl6pPr marL="2743200" marR="0" lvl="5" indent="-304800" algn="l">
              <a:lnSpc>
                <a:spcPct val="90000"/>
              </a:lnSpc>
              <a:spcBef>
                <a:spcPts val="500"/>
              </a:spcBef>
              <a:spcAft>
                <a:spcPts val="0"/>
              </a:spcAft>
              <a:buClr>
                <a:srgbClr val="666666"/>
              </a:buClr>
              <a:buSzPts val="1200"/>
              <a:buChar char="■"/>
              <a:defRPr sz="1200" i="0" u="none" strike="noStrike" cap="none">
                <a:solidFill>
                  <a:srgbClr val="666666"/>
                </a:solidFill>
                <a:latin typeface="Arial"/>
                <a:ea typeface="Arial"/>
                <a:cs typeface="Arial"/>
                <a:sym typeface="Arial"/>
              </a:defRPr>
            </a:lvl6pPr>
            <a:lvl7pPr marL="3200400" marR="0" lvl="6" indent="-304800" algn="l">
              <a:lnSpc>
                <a:spcPct val="90000"/>
              </a:lnSpc>
              <a:spcBef>
                <a:spcPts val="500"/>
              </a:spcBef>
              <a:spcAft>
                <a:spcPts val="0"/>
              </a:spcAft>
              <a:buClr>
                <a:srgbClr val="666666"/>
              </a:buClr>
              <a:buSzPts val="1200"/>
              <a:buChar char="●"/>
              <a:defRPr sz="1200" i="0" u="none" strike="noStrike" cap="none">
                <a:solidFill>
                  <a:srgbClr val="666666"/>
                </a:solidFill>
                <a:latin typeface="Arial"/>
                <a:ea typeface="Arial"/>
                <a:cs typeface="Arial"/>
                <a:sym typeface="Arial"/>
              </a:defRPr>
            </a:lvl7pPr>
            <a:lvl8pPr marL="3657600" marR="0" lvl="7" indent="-304800" algn="l">
              <a:lnSpc>
                <a:spcPct val="90000"/>
              </a:lnSpc>
              <a:spcBef>
                <a:spcPts val="500"/>
              </a:spcBef>
              <a:spcAft>
                <a:spcPts val="0"/>
              </a:spcAft>
              <a:buClr>
                <a:srgbClr val="666666"/>
              </a:buClr>
              <a:buSzPts val="1200"/>
              <a:buChar char="○"/>
              <a:defRPr sz="1200" i="0" u="none" strike="noStrike" cap="none">
                <a:solidFill>
                  <a:srgbClr val="666666"/>
                </a:solidFill>
                <a:latin typeface="Arial"/>
                <a:ea typeface="Arial"/>
                <a:cs typeface="Arial"/>
                <a:sym typeface="Arial"/>
              </a:defRPr>
            </a:lvl8pPr>
            <a:lvl9pPr marL="4114800" marR="0" lvl="8" indent="-304800" algn="l">
              <a:lnSpc>
                <a:spcPct val="90000"/>
              </a:lnSpc>
              <a:spcBef>
                <a:spcPts val="500"/>
              </a:spcBef>
              <a:spcAft>
                <a:spcPts val="0"/>
              </a:spcAft>
              <a:buClr>
                <a:srgbClr val="666666"/>
              </a:buClr>
              <a:buSzPts val="1200"/>
              <a:buChar char="■"/>
              <a:defRPr sz="1200" i="0" u="none" strike="noStrike" cap="none">
                <a:solidFill>
                  <a:srgbClr val="666666"/>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artners">
  <p:cSld name="Partners">
    <p:spTree>
      <p:nvGrpSpPr>
        <p:cNvPr id="1" name="Shape 76"/>
        <p:cNvGrpSpPr/>
        <p:nvPr/>
      </p:nvGrpSpPr>
      <p:grpSpPr>
        <a:xfrm>
          <a:off x="0" y="0"/>
          <a:ext cx="0" cy="0"/>
          <a:chOff x="0" y="0"/>
          <a:chExt cx="0" cy="0"/>
        </a:xfrm>
      </p:grpSpPr>
      <p:sp>
        <p:nvSpPr>
          <p:cNvPr id="77" name="Google Shape;77;p39"/>
          <p:cNvSpPr txBox="1">
            <a:spLocks noGrp="1"/>
          </p:cNvSpPr>
          <p:nvPr>
            <p:ph type="sldNum" idx="12"/>
          </p:nvPr>
        </p:nvSpPr>
        <p:spPr>
          <a:xfrm>
            <a:off x="4293662" y="4775174"/>
            <a:ext cx="548100" cy="274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a:t>
            </a:fld>
            <a:endParaRPr/>
          </a:p>
        </p:txBody>
      </p:sp>
      <p:sp>
        <p:nvSpPr>
          <p:cNvPr id="78" name="Google Shape;78;p39"/>
          <p:cNvSpPr/>
          <p:nvPr/>
        </p:nvSpPr>
        <p:spPr>
          <a:xfrm>
            <a:off x="50" y="-85925"/>
            <a:ext cx="9144000" cy="953400"/>
          </a:xfrm>
          <a:prstGeom prst="rect">
            <a:avLst/>
          </a:prstGeom>
          <a:solidFill>
            <a:srgbClr val="0044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9" name="Google Shape;79;p3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931681" y="131150"/>
            <a:ext cx="1483351" cy="1096589"/>
          </a:xfrm>
          <a:prstGeom prst="rect">
            <a:avLst/>
          </a:prstGeom>
          <a:noFill/>
          <a:ln>
            <a:noFill/>
          </a:ln>
        </p:spPr>
      </p:pic>
      <p:pic>
        <p:nvPicPr>
          <p:cNvPr id="80" name="Google Shape;80;p3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40038" y="1636295"/>
            <a:ext cx="6309702" cy="255425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set image with title (right side, purple)">
  <p:cSld name="1_Content with Caption">
    <p:bg>
      <p:bgPr>
        <a:solidFill>
          <a:srgbClr val="A64D8F"/>
        </a:solidFill>
        <a:effectLst/>
      </p:bgPr>
    </p:bg>
    <p:spTree>
      <p:nvGrpSpPr>
        <p:cNvPr id="1" name="Shape 81"/>
        <p:cNvGrpSpPr/>
        <p:nvPr/>
      </p:nvGrpSpPr>
      <p:grpSpPr>
        <a:xfrm>
          <a:off x="0" y="0"/>
          <a:ext cx="0" cy="0"/>
          <a:chOff x="0" y="0"/>
          <a:chExt cx="0" cy="0"/>
        </a:xfrm>
      </p:grpSpPr>
      <p:sp>
        <p:nvSpPr>
          <p:cNvPr id="82" name="Google Shape;82;p40"/>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pic>
        <p:nvPicPr>
          <p:cNvPr id="83" name="Google Shape;83;p40"/>
          <p:cNvPicPr preferRelativeResize="0"/>
          <p:nvPr/>
        </p:nvPicPr>
        <p:blipFill rotWithShape="1">
          <a:blip r:embed="rId2" cstate="email">
            <a:alphaModFix/>
            <a:extLst>
              <a:ext uri="{28A0092B-C50C-407E-A947-70E740481C1C}">
                <a14:useLocalDpi xmlns:a14="http://schemas.microsoft.com/office/drawing/2010/main"/>
              </a:ext>
            </a:extLst>
          </a:blip>
          <a:srcRect l="-311"/>
          <a:stretch/>
        </p:blipFill>
        <p:spPr>
          <a:xfrm>
            <a:off x="2674449" y="0"/>
            <a:ext cx="6469553" cy="4258751"/>
          </a:xfrm>
          <a:prstGeom prst="rect">
            <a:avLst/>
          </a:prstGeom>
          <a:noFill/>
          <a:ln>
            <a:noFill/>
          </a:ln>
        </p:spPr>
      </p:pic>
      <p:sp>
        <p:nvSpPr>
          <p:cNvPr id="84" name="Google Shape;84;p40"/>
          <p:cNvSpPr txBox="1">
            <a:spLocks noGrp="1"/>
          </p:cNvSpPr>
          <p:nvPr>
            <p:ph type="title"/>
          </p:nvPr>
        </p:nvSpPr>
        <p:spPr>
          <a:xfrm>
            <a:off x="484632" y="2962345"/>
            <a:ext cx="3289800" cy="13500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F7A632"/>
              </a:buClr>
              <a:buSzPts val="2800"/>
              <a:buFont typeface="Arial"/>
              <a:buNone/>
              <a:defRPr sz="2800" b="1" i="0" u="none" strike="noStrike" cap="none">
                <a:solidFill>
                  <a:srgbClr val="F7A632"/>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set image with title (left side, orange)">
  <p:cSld name="7_Content with Caption">
    <p:bg>
      <p:bgPr>
        <a:solidFill>
          <a:srgbClr val="A64D8F"/>
        </a:solidFill>
        <a:effectLst/>
      </p:bgPr>
    </p:bg>
    <p:spTree>
      <p:nvGrpSpPr>
        <p:cNvPr id="1" name="Shape 85"/>
        <p:cNvGrpSpPr/>
        <p:nvPr/>
      </p:nvGrpSpPr>
      <p:grpSpPr>
        <a:xfrm>
          <a:off x="0" y="0"/>
          <a:ext cx="0" cy="0"/>
          <a:chOff x="0" y="0"/>
          <a:chExt cx="0" cy="0"/>
        </a:xfrm>
      </p:grpSpPr>
      <p:sp>
        <p:nvSpPr>
          <p:cNvPr id="86" name="Google Shape;86;p41"/>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
        <p:nvSpPr>
          <p:cNvPr id="87" name="Google Shape;87;p41"/>
          <p:cNvSpPr txBox="1">
            <a:spLocks noGrp="1"/>
          </p:cNvSpPr>
          <p:nvPr>
            <p:ph type="title"/>
          </p:nvPr>
        </p:nvSpPr>
        <p:spPr>
          <a:xfrm>
            <a:off x="5407266" y="2763826"/>
            <a:ext cx="3255600" cy="17394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F7CAAC"/>
              </a:buClr>
              <a:buSzPts val="2800"/>
              <a:buFont typeface="Arial"/>
              <a:buNone/>
              <a:defRPr sz="2800" b="1" i="0" u="none" strike="noStrike" cap="none">
                <a:solidFill>
                  <a:srgbClr val="F7CAAC"/>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88" name="Google Shape;88;p4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633222" y="-529391"/>
            <a:ext cx="7855267" cy="518123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nset image with title (right side, pink)">
  <p:cSld name="3_Content with Caption">
    <p:bg>
      <p:bgPr>
        <a:solidFill>
          <a:srgbClr val="A64D8F"/>
        </a:solidFill>
        <a:effectLst/>
      </p:bgPr>
    </p:bg>
    <p:spTree>
      <p:nvGrpSpPr>
        <p:cNvPr id="1" name="Shape 89"/>
        <p:cNvGrpSpPr/>
        <p:nvPr/>
      </p:nvGrpSpPr>
      <p:grpSpPr>
        <a:xfrm>
          <a:off x="0" y="0"/>
          <a:ext cx="0" cy="0"/>
          <a:chOff x="0" y="0"/>
          <a:chExt cx="0" cy="0"/>
        </a:xfrm>
      </p:grpSpPr>
      <p:sp>
        <p:nvSpPr>
          <p:cNvPr id="90" name="Google Shape;90;p42"/>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pic>
        <p:nvPicPr>
          <p:cNvPr id="91" name="Google Shape;91;p4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674449" y="-868811"/>
            <a:ext cx="7855267" cy="5181233"/>
          </a:xfrm>
          <a:prstGeom prst="rect">
            <a:avLst/>
          </a:prstGeom>
          <a:noFill/>
          <a:ln>
            <a:noFill/>
          </a:ln>
        </p:spPr>
      </p:pic>
      <p:sp>
        <p:nvSpPr>
          <p:cNvPr id="92" name="Google Shape;92;p42"/>
          <p:cNvSpPr txBox="1">
            <a:spLocks noGrp="1"/>
          </p:cNvSpPr>
          <p:nvPr>
            <p:ph type="title"/>
          </p:nvPr>
        </p:nvSpPr>
        <p:spPr>
          <a:xfrm>
            <a:off x="484632" y="2962345"/>
            <a:ext cx="3289800" cy="13500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F5B8CC"/>
              </a:buClr>
              <a:buSzPts val="2800"/>
              <a:buFont typeface="Arial"/>
              <a:buNone/>
              <a:defRPr sz="2800" b="1" i="0" u="none" strike="noStrike" cap="none">
                <a:solidFill>
                  <a:srgbClr val="F5B8CC"/>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nset image with title (left side, pink)">
  <p:cSld name="8_Content with Caption">
    <p:bg>
      <p:bgPr>
        <a:solidFill>
          <a:srgbClr val="A64D8F"/>
        </a:solidFill>
        <a:effectLst/>
      </p:bgPr>
    </p:bg>
    <p:spTree>
      <p:nvGrpSpPr>
        <p:cNvPr id="1" name="Shape 93"/>
        <p:cNvGrpSpPr/>
        <p:nvPr/>
      </p:nvGrpSpPr>
      <p:grpSpPr>
        <a:xfrm>
          <a:off x="0" y="0"/>
          <a:ext cx="0" cy="0"/>
          <a:chOff x="0" y="0"/>
          <a:chExt cx="0" cy="0"/>
        </a:xfrm>
      </p:grpSpPr>
      <p:sp>
        <p:nvSpPr>
          <p:cNvPr id="94" name="Google Shape;94;p43"/>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
        <p:nvSpPr>
          <p:cNvPr id="95" name="Google Shape;95;p43"/>
          <p:cNvSpPr txBox="1">
            <a:spLocks noGrp="1"/>
          </p:cNvSpPr>
          <p:nvPr>
            <p:ph type="title"/>
          </p:nvPr>
        </p:nvSpPr>
        <p:spPr>
          <a:xfrm>
            <a:off x="5407266" y="2763826"/>
            <a:ext cx="3255600" cy="17394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F5B8CC"/>
              </a:buClr>
              <a:buSzPts val="2800"/>
              <a:buFont typeface="Arial"/>
              <a:buNone/>
              <a:defRPr sz="2800" b="1" i="0" u="none" strike="noStrike" cap="none">
                <a:solidFill>
                  <a:srgbClr val="F5B8CC"/>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96" name="Google Shape;96;p4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620860" y="-522516"/>
            <a:ext cx="7855267" cy="51812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4"/>
          <p:cNvSpPr txBox="1">
            <a:spLocks noGrp="1"/>
          </p:cNvSpPr>
          <p:nvPr>
            <p:ph type="title"/>
          </p:nvPr>
        </p:nvSpPr>
        <p:spPr>
          <a:xfrm>
            <a:off x="477013" y="274638"/>
            <a:ext cx="8174100" cy="9939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F7A632"/>
              </a:buClr>
              <a:buSzPts val="3200"/>
              <a:buFont typeface="Arial"/>
              <a:buNone/>
              <a:defRPr sz="3200" b="1" i="0" u="none" strike="noStrike" cap="none">
                <a:solidFill>
                  <a:srgbClr val="F7A632"/>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 name="Google Shape;16;p24"/>
          <p:cNvSpPr txBox="1">
            <a:spLocks noGrp="1"/>
          </p:cNvSpPr>
          <p:nvPr>
            <p:ph type="sldNum" idx="12"/>
          </p:nvPr>
        </p:nvSpPr>
        <p:spPr>
          <a:xfrm>
            <a:off x="4293662" y="4775174"/>
            <a:ext cx="548100" cy="274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a:t>
            </a:fld>
            <a:endParaRPr/>
          </a:p>
        </p:txBody>
      </p:sp>
      <p:sp>
        <p:nvSpPr>
          <p:cNvPr id="17" name="Google Shape;17;p24"/>
          <p:cNvSpPr txBox="1">
            <a:spLocks noGrp="1"/>
          </p:cNvSpPr>
          <p:nvPr>
            <p:ph type="body" idx="1"/>
          </p:nvPr>
        </p:nvSpPr>
        <p:spPr>
          <a:xfrm>
            <a:off x="484617" y="1332738"/>
            <a:ext cx="8174100" cy="2859000"/>
          </a:xfrm>
          <a:prstGeom prst="rect">
            <a:avLst/>
          </a:prstGeom>
          <a:noFill/>
          <a:ln>
            <a:noFill/>
          </a:ln>
        </p:spPr>
        <p:txBody>
          <a:bodyPr spcFirstLastPara="1" wrap="square" lIns="91425" tIns="45700" rIns="91425" bIns="45700" anchor="t" anchorCtr="0">
            <a:noAutofit/>
          </a:bodyPr>
          <a:lstStyle>
            <a:lvl1pPr marL="457200" marR="0" lvl="0" indent="-330200" algn="l">
              <a:lnSpc>
                <a:spcPct val="125000"/>
              </a:lnSpc>
              <a:spcBef>
                <a:spcPts val="1000"/>
              </a:spcBef>
              <a:spcAft>
                <a:spcPts val="0"/>
              </a:spcAft>
              <a:buSzPts val="1600"/>
              <a:buChar char="●"/>
              <a:defRPr sz="1600" i="0" u="none" strike="noStrike" cap="none"/>
            </a:lvl1pPr>
            <a:lvl2pPr marL="914400" marR="0" lvl="1" indent="-317500" algn="l">
              <a:lnSpc>
                <a:spcPct val="125000"/>
              </a:lnSpc>
              <a:spcBef>
                <a:spcPts val="500"/>
              </a:spcBef>
              <a:spcAft>
                <a:spcPts val="0"/>
              </a:spcAft>
              <a:buSzPts val="1400"/>
              <a:buChar char="○"/>
              <a:defRPr sz="1400" i="0" u="none" strike="noStrike" cap="none"/>
            </a:lvl2pPr>
            <a:lvl3pPr marL="1371600" marR="0" lvl="2" indent="-317500" algn="l">
              <a:lnSpc>
                <a:spcPct val="125000"/>
              </a:lnSpc>
              <a:spcBef>
                <a:spcPts val="500"/>
              </a:spcBef>
              <a:spcAft>
                <a:spcPts val="0"/>
              </a:spcAft>
              <a:buSzPts val="1400"/>
              <a:buChar char="■"/>
              <a:defRPr i="0" u="none" strike="noStrike" cap="none"/>
            </a:lvl3pPr>
            <a:lvl4pPr marL="1828800" marR="0" lvl="3" indent="-317500" algn="l">
              <a:lnSpc>
                <a:spcPct val="125000"/>
              </a:lnSpc>
              <a:spcBef>
                <a:spcPts val="500"/>
              </a:spcBef>
              <a:spcAft>
                <a:spcPts val="0"/>
              </a:spcAft>
              <a:buSzPts val="1400"/>
              <a:buChar char="●"/>
              <a:defRPr i="0" u="none" strike="noStrike" cap="none"/>
            </a:lvl4pPr>
            <a:lvl5pPr marL="2286000" marR="0" lvl="4" indent="-317500" algn="l">
              <a:lnSpc>
                <a:spcPct val="125000"/>
              </a:lnSpc>
              <a:spcBef>
                <a:spcPts val="500"/>
              </a:spcBef>
              <a:spcAft>
                <a:spcPts val="0"/>
              </a:spcAft>
              <a:buSzPts val="1400"/>
              <a:buChar char="○"/>
              <a:defRPr i="0" u="none" strike="noStrike" cap="none"/>
            </a:lvl5pPr>
            <a:lvl6pPr marL="2743200" marR="0" lvl="5" indent="-304800" algn="l">
              <a:lnSpc>
                <a:spcPct val="90000"/>
              </a:lnSpc>
              <a:spcBef>
                <a:spcPts val="500"/>
              </a:spcBef>
              <a:spcAft>
                <a:spcPts val="0"/>
              </a:spcAft>
              <a:buSzPts val="1200"/>
              <a:buChar char="■"/>
              <a:defRPr sz="1200" i="0" u="none" strike="noStrike" cap="none">
                <a:latin typeface="Arial"/>
                <a:ea typeface="Arial"/>
                <a:cs typeface="Arial"/>
                <a:sym typeface="Arial"/>
              </a:defRPr>
            </a:lvl6pPr>
            <a:lvl7pPr marL="3200400" marR="0" lvl="6" indent="-304800" algn="l">
              <a:lnSpc>
                <a:spcPct val="90000"/>
              </a:lnSpc>
              <a:spcBef>
                <a:spcPts val="500"/>
              </a:spcBef>
              <a:spcAft>
                <a:spcPts val="0"/>
              </a:spcAft>
              <a:buSzPts val="1200"/>
              <a:buChar char="●"/>
              <a:defRPr sz="1200" i="0" u="none" strike="noStrike" cap="none">
                <a:latin typeface="Arial"/>
                <a:ea typeface="Arial"/>
                <a:cs typeface="Arial"/>
                <a:sym typeface="Arial"/>
              </a:defRPr>
            </a:lvl7pPr>
            <a:lvl8pPr marL="3657600" marR="0" lvl="7" indent="-304800" algn="l">
              <a:lnSpc>
                <a:spcPct val="90000"/>
              </a:lnSpc>
              <a:spcBef>
                <a:spcPts val="500"/>
              </a:spcBef>
              <a:spcAft>
                <a:spcPts val="0"/>
              </a:spcAft>
              <a:buSzPts val="1200"/>
              <a:buChar char="○"/>
              <a:defRPr sz="1200" i="0" u="none" strike="noStrike" cap="none">
                <a:latin typeface="Arial"/>
                <a:ea typeface="Arial"/>
                <a:cs typeface="Arial"/>
                <a:sym typeface="Arial"/>
              </a:defRPr>
            </a:lvl8pPr>
            <a:lvl9pPr marL="4114800" marR="0" lvl="8" indent="-304800" algn="l">
              <a:lnSpc>
                <a:spcPct val="90000"/>
              </a:lnSpc>
              <a:spcBef>
                <a:spcPts val="500"/>
              </a:spcBef>
              <a:spcAft>
                <a:spcPts val="0"/>
              </a:spcAft>
              <a:buSzPts val="1200"/>
              <a:buChar char="■"/>
              <a:defRPr sz="1200" i="0" u="none" strike="noStrike" cap="none">
                <a:latin typeface="Arial"/>
                <a:ea typeface="Arial"/>
                <a:cs typeface="Arial"/>
                <a:sym typeface="Arial"/>
              </a:defRPr>
            </a:lvl9pPr>
          </a:lstStyle>
          <a:p>
            <a:endParaRPr/>
          </a:p>
        </p:txBody>
      </p:sp>
      <p:pic>
        <p:nvPicPr>
          <p:cNvPr id="18" name="Google Shape;18;p24"/>
          <p:cNvPicPr preferRelativeResize="0"/>
          <p:nvPr/>
        </p:nvPicPr>
        <p:blipFill rotWithShape="1">
          <a:blip r:embed="rId2" cstate="email">
            <a:alphaModFix/>
            <a:extLst>
              <a:ext uri="{28A0092B-C50C-407E-A947-70E740481C1C}">
                <a14:useLocalDpi xmlns:a14="http://schemas.microsoft.com/office/drawing/2010/main"/>
              </a:ext>
            </a:extLst>
          </a:blip>
          <a:srcRect b="-22413"/>
          <a:stretch/>
        </p:blipFill>
        <p:spPr>
          <a:xfrm rot="5400000" flipH="1">
            <a:off x="5953886" y="1953386"/>
            <a:ext cx="5143501" cy="123672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nset image with title (right side, green)">
  <p:cSld name="4_Content with Caption">
    <p:bg>
      <p:bgPr>
        <a:solidFill>
          <a:srgbClr val="A64D8F"/>
        </a:solidFill>
        <a:effectLst/>
      </p:bgPr>
    </p:bg>
    <p:spTree>
      <p:nvGrpSpPr>
        <p:cNvPr id="1" name="Shape 97"/>
        <p:cNvGrpSpPr/>
        <p:nvPr/>
      </p:nvGrpSpPr>
      <p:grpSpPr>
        <a:xfrm>
          <a:off x="0" y="0"/>
          <a:ext cx="0" cy="0"/>
          <a:chOff x="0" y="0"/>
          <a:chExt cx="0" cy="0"/>
        </a:xfrm>
      </p:grpSpPr>
      <p:sp>
        <p:nvSpPr>
          <p:cNvPr id="98" name="Google Shape;98;p44"/>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pic>
        <p:nvPicPr>
          <p:cNvPr id="99" name="Google Shape;99;p4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612574" y="-903186"/>
            <a:ext cx="7855267" cy="5181233"/>
          </a:xfrm>
          <a:prstGeom prst="rect">
            <a:avLst/>
          </a:prstGeom>
          <a:noFill/>
          <a:ln>
            <a:noFill/>
          </a:ln>
        </p:spPr>
      </p:pic>
      <p:sp>
        <p:nvSpPr>
          <p:cNvPr id="100" name="Google Shape;100;p44"/>
          <p:cNvSpPr txBox="1">
            <a:spLocks noGrp="1"/>
          </p:cNvSpPr>
          <p:nvPr>
            <p:ph type="title"/>
          </p:nvPr>
        </p:nvSpPr>
        <p:spPr>
          <a:xfrm>
            <a:off x="484632" y="2962345"/>
            <a:ext cx="3289800" cy="13500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ACD49F"/>
              </a:buClr>
              <a:buSzPts val="2800"/>
              <a:buFont typeface="Arial"/>
              <a:buNone/>
              <a:defRPr sz="2800" b="1" i="0" u="none" strike="noStrike" cap="none">
                <a:solidFill>
                  <a:srgbClr val="ACD49F"/>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nset image with title (left side, green)">
  <p:cSld name="9_Content with Caption">
    <p:bg>
      <p:bgPr>
        <a:solidFill>
          <a:srgbClr val="A64D8F"/>
        </a:solidFill>
        <a:effectLst/>
      </p:bgPr>
    </p:bg>
    <p:spTree>
      <p:nvGrpSpPr>
        <p:cNvPr id="1" name="Shape 101"/>
        <p:cNvGrpSpPr/>
        <p:nvPr/>
      </p:nvGrpSpPr>
      <p:grpSpPr>
        <a:xfrm>
          <a:off x="0" y="0"/>
          <a:ext cx="0" cy="0"/>
          <a:chOff x="0" y="0"/>
          <a:chExt cx="0" cy="0"/>
        </a:xfrm>
      </p:grpSpPr>
      <p:sp>
        <p:nvSpPr>
          <p:cNvPr id="102" name="Google Shape;102;p45"/>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
        <p:nvSpPr>
          <p:cNvPr id="103" name="Google Shape;103;p45"/>
          <p:cNvSpPr txBox="1">
            <a:spLocks noGrp="1"/>
          </p:cNvSpPr>
          <p:nvPr>
            <p:ph type="title"/>
          </p:nvPr>
        </p:nvSpPr>
        <p:spPr>
          <a:xfrm>
            <a:off x="5407266" y="2763826"/>
            <a:ext cx="3255600" cy="17394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ACD49F"/>
              </a:buClr>
              <a:buSzPts val="2800"/>
              <a:buFont typeface="Arial"/>
              <a:buNone/>
              <a:defRPr sz="2800" b="1" i="0" u="none" strike="noStrike" cap="none">
                <a:solidFill>
                  <a:srgbClr val="ACD49F"/>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104" name="Google Shape;104;p4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705044" y="-564974"/>
            <a:ext cx="7855267" cy="518123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nset image with title (right side, blue)">
  <p:cSld name="5_Content with Caption">
    <p:bg>
      <p:bgPr>
        <a:solidFill>
          <a:srgbClr val="A64D8F"/>
        </a:solidFill>
        <a:effectLst/>
      </p:bgPr>
    </p:bg>
    <p:spTree>
      <p:nvGrpSpPr>
        <p:cNvPr id="1" name="Shape 105"/>
        <p:cNvGrpSpPr/>
        <p:nvPr/>
      </p:nvGrpSpPr>
      <p:grpSpPr>
        <a:xfrm>
          <a:off x="0" y="0"/>
          <a:ext cx="0" cy="0"/>
          <a:chOff x="0" y="0"/>
          <a:chExt cx="0" cy="0"/>
        </a:xfrm>
      </p:grpSpPr>
      <p:sp>
        <p:nvSpPr>
          <p:cNvPr id="106" name="Google Shape;106;p46"/>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
        <p:nvSpPr>
          <p:cNvPr id="107" name="Google Shape;107;p46"/>
          <p:cNvSpPr txBox="1">
            <a:spLocks noGrp="1"/>
          </p:cNvSpPr>
          <p:nvPr>
            <p:ph type="title"/>
          </p:nvPr>
        </p:nvSpPr>
        <p:spPr>
          <a:xfrm>
            <a:off x="484632" y="2962345"/>
            <a:ext cx="3289800" cy="13500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BEE6F1"/>
              </a:buClr>
              <a:buSzPts val="2800"/>
              <a:buFont typeface="Arial"/>
              <a:buNone/>
              <a:defRPr sz="2800" b="1" i="0" u="none" strike="noStrike" cap="none">
                <a:solidFill>
                  <a:srgbClr val="BEE6F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108" name="Google Shape;108;p4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681324" y="-868811"/>
            <a:ext cx="7855267" cy="518122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Pink">
  <p:cSld name="Picture with Caption Pink">
    <p:bg>
      <p:bgPr>
        <a:solidFill>
          <a:srgbClr val="E85281"/>
        </a:solidFill>
        <a:effectLst/>
      </p:bgPr>
    </p:bg>
    <p:spTree>
      <p:nvGrpSpPr>
        <p:cNvPr id="1" name="Shape 109"/>
        <p:cNvGrpSpPr/>
        <p:nvPr/>
      </p:nvGrpSpPr>
      <p:grpSpPr>
        <a:xfrm>
          <a:off x="0" y="0"/>
          <a:ext cx="0" cy="0"/>
          <a:chOff x="0" y="0"/>
          <a:chExt cx="0" cy="0"/>
        </a:xfrm>
      </p:grpSpPr>
      <p:sp>
        <p:nvSpPr>
          <p:cNvPr id="110" name="Google Shape;110;p47"/>
          <p:cNvSpPr txBox="1">
            <a:spLocks noGrp="1"/>
          </p:cNvSpPr>
          <p:nvPr>
            <p:ph type="title"/>
          </p:nvPr>
        </p:nvSpPr>
        <p:spPr>
          <a:xfrm>
            <a:off x="484632" y="342900"/>
            <a:ext cx="3750600" cy="12003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1" name="Google Shape;111;p47"/>
          <p:cNvSpPr txBox="1"/>
          <p:nvPr/>
        </p:nvSpPr>
        <p:spPr>
          <a:xfrm>
            <a:off x="4530749" y="268132"/>
            <a:ext cx="0" cy="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4800"/>
              <a:buFont typeface="Arial"/>
              <a:buNone/>
            </a:pPr>
            <a:endParaRPr sz="4800" b="0" i="0" u="none" strike="noStrike" cap="none">
              <a:solidFill>
                <a:srgbClr val="000000"/>
              </a:solidFill>
              <a:latin typeface="Arial"/>
              <a:ea typeface="Arial"/>
              <a:cs typeface="Arial"/>
              <a:sym typeface="Arial"/>
            </a:endParaRPr>
          </a:p>
        </p:txBody>
      </p:sp>
      <p:sp>
        <p:nvSpPr>
          <p:cNvPr id="112" name="Google Shape;112;p47"/>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
        <p:nvSpPr>
          <p:cNvPr id="113" name="Google Shape;113;p47"/>
          <p:cNvSpPr txBox="1">
            <a:spLocks noGrp="1"/>
          </p:cNvSpPr>
          <p:nvPr>
            <p:ph type="body" idx="1"/>
          </p:nvPr>
        </p:nvSpPr>
        <p:spPr>
          <a:xfrm>
            <a:off x="484625" y="1497025"/>
            <a:ext cx="3750600" cy="3200700"/>
          </a:xfrm>
          <a:prstGeom prst="rect">
            <a:avLst/>
          </a:prstGeom>
          <a:noFill/>
          <a:ln>
            <a:noFill/>
          </a:ln>
        </p:spPr>
        <p:txBody>
          <a:bodyPr spcFirstLastPara="1" wrap="square" lIns="91425" tIns="45700" rIns="91425" bIns="45700" anchor="t" anchorCtr="0">
            <a:noAutofit/>
          </a:bodyPr>
          <a:lstStyle>
            <a:lvl1pPr marL="457200" marR="0" lvl="0" indent="-330200" algn="l">
              <a:lnSpc>
                <a:spcPct val="125000"/>
              </a:lnSpc>
              <a:spcBef>
                <a:spcPts val="1000"/>
              </a:spcBef>
              <a:spcAft>
                <a:spcPts val="0"/>
              </a:spcAft>
              <a:buClr>
                <a:schemeClr val="lt1"/>
              </a:buClr>
              <a:buSzPts val="1600"/>
              <a:buChar char="●"/>
              <a:defRPr sz="1600" i="0" u="none" strike="noStrike" cap="none">
                <a:solidFill>
                  <a:schemeClr val="lt1"/>
                </a:solidFill>
              </a:defRPr>
            </a:lvl1pPr>
            <a:lvl2pPr marL="914400" marR="0" lvl="1" indent="-317500" algn="l">
              <a:lnSpc>
                <a:spcPct val="125000"/>
              </a:lnSpc>
              <a:spcBef>
                <a:spcPts val="500"/>
              </a:spcBef>
              <a:spcAft>
                <a:spcPts val="0"/>
              </a:spcAft>
              <a:buClr>
                <a:schemeClr val="lt1"/>
              </a:buClr>
              <a:buSzPts val="1400"/>
              <a:buChar char="○"/>
              <a:defRPr sz="1400" i="0" u="none" strike="noStrike" cap="none">
                <a:solidFill>
                  <a:schemeClr val="lt1"/>
                </a:solidFill>
              </a:defRPr>
            </a:lvl2pPr>
            <a:lvl3pPr marL="1371600" marR="0" lvl="2" indent="-317500" algn="l">
              <a:lnSpc>
                <a:spcPct val="125000"/>
              </a:lnSpc>
              <a:spcBef>
                <a:spcPts val="500"/>
              </a:spcBef>
              <a:spcAft>
                <a:spcPts val="0"/>
              </a:spcAft>
              <a:buClr>
                <a:schemeClr val="lt1"/>
              </a:buClr>
              <a:buSzPts val="1400"/>
              <a:buChar char="■"/>
              <a:defRPr i="0" u="none" strike="noStrike" cap="none">
                <a:solidFill>
                  <a:schemeClr val="lt1"/>
                </a:solidFill>
              </a:defRPr>
            </a:lvl3pPr>
            <a:lvl4pPr marL="1828800" marR="0" lvl="3" indent="-317500" algn="l">
              <a:lnSpc>
                <a:spcPct val="125000"/>
              </a:lnSpc>
              <a:spcBef>
                <a:spcPts val="500"/>
              </a:spcBef>
              <a:spcAft>
                <a:spcPts val="0"/>
              </a:spcAft>
              <a:buClr>
                <a:schemeClr val="lt1"/>
              </a:buClr>
              <a:buSzPts val="1400"/>
              <a:buChar char="●"/>
              <a:defRPr i="0" u="none" strike="noStrike" cap="none">
                <a:solidFill>
                  <a:schemeClr val="lt1"/>
                </a:solidFill>
              </a:defRPr>
            </a:lvl4pPr>
            <a:lvl5pPr marL="2286000" marR="0" lvl="4" indent="-317500" algn="l">
              <a:lnSpc>
                <a:spcPct val="125000"/>
              </a:lnSpc>
              <a:spcBef>
                <a:spcPts val="500"/>
              </a:spcBef>
              <a:spcAft>
                <a:spcPts val="0"/>
              </a:spcAft>
              <a:buClr>
                <a:schemeClr val="lt1"/>
              </a:buClr>
              <a:buSzPts val="1400"/>
              <a:buChar char="○"/>
              <a:defRPr i="0" u="none" strike="noStrike" cap="none">
                <a:solidFill>
                  <a:schemeClr val="lt1"/>
                </a:solidFill>
              </a:defRPr>
            </a:lvl5pPr>
            <a:lvl6pPr marL="2743200" marR="0" lvl="5"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6pPr>
            <a:lvl7pPr marL="3200400" marR="0" lvl="6"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7pPr>
            <a:lvl8pPr marL="3657600" marR="0" lvl="7"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8pPr>
            <a:lvl9pPr marL="4114800" marR="0" lvl="8"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space on right, green">
  <p:cSld name="Picture with Caption Green">
    <p:bg>
      <p:bgPr>
        <a:solidFill>
          <a:srgbClr val="76B861"/>
        </a:solidFill>
        <a:effectLst/>
      </p:bgPr>
    </p:bg>
    <p:spTree>
      <p:nvGrpSpPr>
        <p:cNvPr id="1" name="Shape 114"/>
        <p:cNvGrpSpPr/>
        <p:nvPr/>
      </p:nvGrpSpPr>
      <p:grpSpPr>
        <a:xfrm>
          <a:off x="0" y="0"/>
          <a:ext cx="0" cy="0"/>
          <a:chOff x="0" y="0"/>
          <a:chExt cx="0" cy="0"/>
        </a:xfrm>
      </p:grpSpPr>
      <p:sp>
        <p:nvSpPr>
          <p:cNvPr id="115" name="Google Shape;115;p48"/>
          <p:cNvSpPr txBox="1">
            <a:spLocks noGrp="1"/>
          </p:cNvSpPr>
          <p:nvPr>
            <p:ph type="title"/>
          </p:nvPr>
        </p:nvSpPr>
        <p:spPr>
          <a:xfrm>
            <a:off x="475488" y="342900"/>
            <a:ext cx="3759600" cy="12003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6" name="Google Shape;116;p48"/>
          <p:cNvSpPr txBox="1"/>
          <p:nvPr/>
        </p:nvSpPr>
        <p:spPr>
          <a:xfrm>
            <a:off x="4530749" y="268132"/>
            <a:ext cx="0" cy="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4800"/>
              <a:buFont typeface="Arial"/>
              <a:buNone/>
            </a:pPr>
            <a:endParaRPr sz="4800" b="0" i="0" u="none" strike="noStrike" cap="none">
              <a:solidFill>
                <a:srgbClr val="000000"/>
              </a:solidFill>
              <a:latin typeface="Arial"/>
              <a:ea typeface="Arial"/>
              <a:cs typeface="Arial"/>
              <a:sym typeface="Arial"/>
            </a:endParaRPr>
          </a:p>
        </p:txBody>
      </p:sp>
      <p:sp>
        <p:nvSpPr>
          <p:cNvPr id="117" name="Google Shape;117;p48"/>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
        <p:nvSpPr>
          <p:cNvPr id="118" name="Google Shape;118;p48"/>
          <p:cNvSpPr txBox="1">
            <a:spLocks noGrp="1"/>
          </p:cNvSpPr>
          <p:nvPr>
            <p:ph type="body" idx="1"/>
          </p:nvPr>
        </p:nvSpPr>
        <p:spPr>
          <a:xfrm>
            <a:off x="484625" y="1497025"/>
            <a:ext cx="3809100" cy="3200700"/>
          </a:xfrm>
          <a:prstGeom prst="rect">
            <a:avLst/>
          </a:prstGeom>
          <a:noFill/>
          <a:ln>
            <a:noFill/>
          </a:ln>
        </p:spPr>
        <p:txBody>
          <a:bodyPr spcFirstLastPara="1" wrap="square" lIns="91425" tIns="45700" rIns="91425" bIns="45700" anchor="t" anchorCtr="0">
            <a:noAutofit/>
          </a:bodyPr>
          <a:lstStyle>
            <a:lvl1pPr marL="457200" marR="0" lvl="0" indent="-330200" algn="l">
              <a:lnSpc>
                <a:spcPct val="125000"/>
              </a:lnSpc>
              <a:spcBef>
                <a:spcPts val="1000"/>
              </a:spcBef>
              <a:spcAft>
                <a:spcPts val="0"/>
              </a:spcAft>
              <a:buClr>
                <a:schemeClr val="lt1"/>
              </a:buClr>
              <a:buSzPts val="1600"/>
              <a:buChar char="●"/>
              <a:defRPr sz="1600" i="0" u="none" strike="noStrike" cap="none">
                <a:solidFill>
                  <a:schemeClr val="lt1"/>
                </a:solidFill>
              </a:defRPr>
            </a:lvl1pPr>
            <a:lvl2pPr marL="914400" marR="0" lvl="1" indent="-317500" algn="l">
              <a:lnSpc>
                <a:spcPct val="125000"/>
              </a:lnSpc>
              <a:spcBef>
                <a:spcPts val="500"/>
              </a:spcBef>
              <a:spcAft>
                <a:spcPts val="0"/>
              </a:spcAft>
              <a:buClr>
                <a:schemeClr val="lt1"/>
              </a:buClr>
              <a:buSzPts val="1400"/>
              <a:buChar char="○"/>
              <a:defRPr sz="1400" i="0" u="none" strike="noStrike" cap="none">
                <a:solidFill>
                  <a:schemeClr val="lt1"/>
                </a:solidFill>
              </a:defRPr>
            </a:lvl2pPr>
            <a:lvl3pPr marL="1371600" marR="0" lvl="2" indent="-317500" algn="l">
              <a:lnSpc>
                <a:spcPct val="125000"/>
              </a:lnSpc>
              <a:spcBef>
                <a:spcPts val="500"/>
              </a:spcBef>
              <a:spcAft>
                <a:spcPts val="0"/>
              </a:spcAft>
              <a:buClr>
                <a:schemeClr val="lt1"/>
              </a:buClr>
              <a:buSzPts val="1400"/>
              <a:buChar char="■"/>
              <a:defRPr i="0" u="none" strike="noStrike" cap="none">
                <a:solidFill>
                  <a:schemeClr val="lt1"/>
                </a:solidFill>
              </a:defRPr>
            </a:lvl3pPr>
            <a:lvl4pPr marL="1828800" marR="0" lvl="3" indent="-317500" algn="l">
              <a:lnSpc>
                <a:spcPct val="125000"/>
              </a:lnSpc>
              <a:spcBef>
                <a:spcPts val="500"/>
              </a:spcBef>
              <a:spcAft>
                <a:spcPts val="0"/>
              </a:spcAft>
              <a:buClr>
                <a:schemeClr val="lt1"/>
              </a:buClr>
              <a:buSzPts val="1400"/>
              <a:buChar char="●"/>
              <a:defRPr i="0" u="none" strike="noStrike" cap="none">
                <a:solidFill>
                  <a:schemeClr val="lt1"/>
                </a:solidFill>
              </a:defRPr>
            </a:lvl4pPr>
            <a:lvl5pPr marL="2286000" marR="0" lvl="4" indent="-317500" algn="l">
              <a:lnSpc>
                <a:spcPct val="125000"/>
              </a:lnSpc>
              <a:spcBef>
                <a:spcPts val="500"/>
              </a:spcBef>
              <a:spcAft>
                <a:spcPts val="0"/>
              </a:spcAft>
              <a:buClr>
                <a:schemeClr val="lt1"/>
              </a:buClr>
              <a:buSzPts val="1400"/>
              <a:buChar char="○"/>
              <a:defRPr i="0" u="none" strike="noStrike" cap="none">
                <a:solidFill>
                  <a:schemeClr val="lt1"/>
                </a:solidFill>
              </a:defRPr>
            </a:lvl5pPr>
            <a:lvl6pPr marL="2743200" marR="0" lvl="5"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6pPr>
            <a:lvl7pPr marL="3200400" marR="0" lvl="6"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7pPr>
            <a:lvl8pPr marL="3657600" marR="0" lvl="7"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8pPr>
            <a:lvl9pPr marL="4114800" marR="0" lvl="8"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space on right, orange background" type="picTx">
  <p:cSld name="PICTURE_WITH_CAPTION_TEXT">
    <p:bg>
      <p:bgPr>
        <a:solidFill>
          <a:srgbClr val="F7A632"/>
        </a:solidFill>
        <a:effectLst/>
      </p:bgPr>
    </p:bg>
    <p:spTree>
      <p:nvGrpSpPr>
        <p:cNvPr id="1" name="Shape 124"/>
        <p:cNvGrpSpPr/>
        <p:nvPr/>
      </p:nvGrpSpPr>
      <p:grpSpPr>
        <a:xfrm>
          <a:off x="0" y="0"/>
          <a:ext cx="0" cy="0"/>
          <a:chOff x="0" y="0"/>
          <a:chExt cx="0" cy="0"/>
        </a:xfrm>
      </p:grpSpPr>
      <p:sp>
        <p:nvSpPr>
          <p:cNvPr id="125" name="Google Shape;125;p31"/>
          <p:cNvSpPr txBox="1">
            <a:spLocks noGrp="1"/>
          </p:cNvSpPr>
          <p:nvPr>
            <p:ph type="title"/>
          </p:nvPr>
        </p:nvSpPr>
        <p:spPr>
          <a:xfrm>
            <a:off x="484632" y="342901"/>
            <a:ext cx="3750600" cy="12003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A64D8F"/>
              </a:buClr>
              <a:buSzPts val="2800"/>
              <a:buFont typeface="Arial"/>
              <a:buNone/>
              <a:defRPr sz="2800" b="1" i="0" u="none" strike="noStrike" cap="none">
                <a:solidFill>
                  <a:srgbClr val="A64D8F"/>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6" name="Google Shape;126;p31"/>
          <p:cNvSpPr txBox="1"/>
          <p:nvPr/>
        </p:nvSpPr>
        <p:spPr>
          <a:xfrm>
            <a:off x="4530749" y="268132"/>
            <a:ext cx="0" cy="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4800"/>
              <a:buFont typeface="Arial"/>
              <a:buNone/>
            </a:pPr>
            <a:endParaRPr sz="4800" b="0" i="0" u="none" strike="noStrike" cap="none">
              <a:solidFill>
                <a:srgbClr val="000000"/>
              </a:solidFill>
              <a:latin typeface="Arial"/>
              <a:ea typeface="Arial"/>
              <a:cs typeface="Arial"/>
              <a:sym typeface="Arial"/>
            </a:endParaRPr>
          </a:p>
        </p:txBody>
      </p:sp>
      <p:sp>
        <p:nvSpPr>
          <p:cNvPr id="127" name="Google Shape;127;p31"/>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
        <p:nvSpPr>
          <p:cNvPr id="128" name="Google Shape;128;p31"/>
          <p:cNvSpPr txBox="1">
            <a:spLocks noGrp="1"/>
          </p:cNvSpPr>
          <p:nvPr>
            <p:ph type="body" idx="1"/>
          </p:nvPr>
        </p:nvSpPr>
        <p:spPr>
          <a:xfrm>
            <a:off x="484625" y="1497025"/>
            <a:ext cx="8174100" cy="3200700"/>
          </a:xfrm>
          <a:prstGeom prst="rect">
            <a:avLst/>
          </a:prstGeom>
          <a:noFill/>
          <a:ln>
            <a:noFill/>
          </a:ln>
        </p:spPr>
        <p:txBody>
          <a:bodyPr spcFirstLastPara="1" wrap="square" lIns="91425" tIns="45700" rIns="91425" bIns="45700" anchor="t" anchorCtr="0">
            <a:noAutofit/>
          </a:bodyPr>
          <a:lstStyle>
            <a:lvl1pPr marL="457200" marR="0" lvl="0" indent="-355600" algn="l">
              <a:lnSpc>
                <a:spcPct val="125000"/>
              </a:lnSpc>
              <a:spcBef>
                <a:spcPts val="1000"/>
              </a:spcBef>
              <a:spcAft>
                <a:spcPts val="0"/>
              </a:spcAft>
              <a:buClr>
                <a:schemeClr val="lt1"/>
              </a:buClr>
              <a:buSzPts val="2000"/>
              <a:buChar char="●"/>
              <a:defRPr sz="2000" i="0" u="none" strike="noStrike" cap="none">
                <a:solidFill>
                  <a:schemeClr val="lt1"/>
                </a:solidFill>
              </a:defRPr>
            </a:lvl1pPr>
            <a:lvl2pPr marL="914400" marR="0" lvl="1" indent="-317500" algn="l">
              <a:lnSpc>
                <a:spcPct val="125000"/>
              </a:lnSpc>
              <a:spcBef>
                <a:spcPts val="500"/>
              </a:spcBef>
              <a:spcAft>
                <a:spcPts val="0"/>
              </a:spcAft>
              <a:buClr>
                <a:schemeClr val="lt1"/>
              </a:buClr>
              <a:buSzPts val="1400"/>
              <a:buChar char="○"/>
              <a:defRPr sz="1400" i="0" u="none" strike="noStrike" cap="none">
                <a:solidFill>
                  <a:schemeClr val="lt1"/>
                </a:solidFill>
              </a:defRPr>
            </a:lvl2pPr>
            <a:lvl3pPr marL="1371600" marR="0" lvl="2" indent="-317500" algn="l">
              <a:lnSpc>
                <a:spcPct val="125000"/>
              </a:lnSpc>
              <a:spcBef>
                <a:spcPts val="500"/>
              </a:spcBef>
              <a:spcAft>
                <a:spcPts val="0"/>
              </a:spcAft>
              <a:buClr>
                <a:schemeClr val="lt1"/>
              </a:buClr>
              <a:buSzPts val="1400"/>
              <a:buChar char="■"/>
              <a:defRPr sz="1400" i="0" u="none" strike="noStrike" cap="none">
                <a:solidFill>
                  <a:schemeClr val="lt1"/>
                </a:solidFill>
              </a:defRPr>
            </a:lvl3pPr>
            <a:lvl4pPr marL="1828800" marR="0" lvl="3" indent="-317500" algn="l">
              <a:lnSpc>
                <a:spcPct val="125000"/>
              </a:lnSpc>
              <a:spcBef>
                <a:spcPts val="500"/>
              </a:spcBef>
              <a:spcAft>
                <a:spcPts val="0"/>
              </a:spcAft>
              <a:buClr>
                <a:schemeClr val="lt1"/>
              </a:buClr>
              <a:buSzPts val="1400"/>
              <a:buChar char="●"/>
              <a:defRPr sz="1400" i="0" u="none" strike="noStrike" cap="none">
                <a:solidFill>
                  <a:schemeClr val="lt1"/>
                </a:solidFill>
              </a:defRPr>
            </a:lvl4pPr>
            <a:lvl5pPr marL="2286000" marR="0" lvl="4" indent="-317500" algn="l">
              <a:lnSpc>
                <a:spcPct val="125000"/>
              </a:lnSpc>
              <a:spcBef>
                <a:spcPts val="500"/>
              </a:spcBef>
              <a:spcAft>
                <a:spcPts val="0"/>
              </a:spcAft>
              <a:buClr>
                <a:schemeClr val="lt1"/>
              </a:buClr>
              <a:buSzPts val="1400"/>
              <a:buChar char="○"/>
              <a:defRPr sz="1400" i="0" u="none" strike="noStrike" cap="none">
                <a:solidFill>
                  <a:schemeClr val="lt1"/>
                </a:solidFill>
              </a:defRPr>
            </a:lvl5pPr>
            <a:lvl6pPr marL="2743200" marR="0" lvl="5"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6pPr>
            <a:lvl7pPr marL="3200400" marR="0" lvl="6"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7pPr>
            <a:lvl8pPr marL="3657600" marR="0" lvl="7"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8pPr>
            <a:lvl9pPr marL="4114800" marR="0" lvl="8"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urple title with space on right">
  <p:cSld name="Title Slide">
    <p:bg>
      <p:bgPr>
        <a:solidFill>
          <a:srgbClr val="A64D8F"/>
        </a:solidFill>
        <a:effectLst/>
      </p:bgPr>
    </p:bg>
    <p:spTree>
      <p:nvGrpSpPr>
        <p:cNvPr id="1" name="Shape 129"/>
        <p:cNvGrpSpPr/>
        <p:nvPr/>
      </p:nvGrpSpPr>
      <p:grpSpPr>
        <a:xfrm>
          <a:off x="0" y="0"/>
          <a:ext cx="0" cy="0"/>
          <a:chOff x="0" y="0"/>
          <a:chExt cx="0" cy="0"/>
        </a:xfrm>
      </p:grpSpPr>
      <p:pic>
        <p:nvPicPr>
          <p:cNvPr id="130" name="Google Shape;130;p4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874615"/>
            <a:ext cx="9144002" cy="4266410"/>
          </a:xfrm>
          <a:prstGeom prst="rect">
            <a:avLst/>
          </a:prstGeom>
          <a:noFill/>
          <a:ln>
            <a:noFill/>
          </a:ln>
        </p:spPr>
      </p:pic>
      <p:sp>
        <p:nvSpPr>
          <p:cNvPr id="131" name="Google Shape;131;p49"/>
          <p:cNvSpPr/>
          <p:nvPr/>
        </p:nvSpPr>
        <p:spPr>
          <a:xfrm>
            <a:off x="0" y="-64848"/>
            <a:ext cx="9144000" cy="941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2" name="Google Shape;132;p49"/>
          <p:cNvPicPr preferRelativeResize="0"/>
          <p:nvPr/>
        </p:nvPicPr>
        <p:blipFill rotWithShape="1">
          <a:blip r:embed="rId3" cstate="email">
            <a:alphaModFix/>
            <a:extLst>
              <a:ext uri="{28A0092B-C50C-407E-A947-70E740481C1C}">
                <a14:useLocalDpi xmlns:a14="http://schemas.microsoft.com/office/drawing/2010/main"/>
              </a:ext>
            </a:extLst>
          </a:blip>
          <a:srcRect r="-1833"/>
          <a:stretch/>
        </p:blipFill>
        <p:spPr>
          <a:xfrm>
            <a:off x="3957875" y="131150"/>
            <a:ext cx="1483351" cy="1096599"/>
          </a:xfrm>
          <a:prstGeom prst="rect">
            <a:avLst/>
          </a:prstGeom>
          <a:noFill/>
          <a:ln>
            <a:noFill/>
          </a:ln>
        </p:spPr>
      </p:pic>
      <p:sp>
        <p:nvSpPr>
          <p:cNvPr id="133" name="Google Shape;133;p49"/>
          <p:cNvSpPr txBox="1">
            <a:spLocks noGrp="1"/>
          </p:cNvSpPr>
          <p:nvPr>
            <p:ph type="title"/>
          </p:nvPr>
        </p:nvSpPr>
        <p:spPr>
          <a:xfrm>
            <a:off x="494887" y="1257788"/>
            <a:ext cx="3921900" cy="938400"/>
          </a:xfrm>
          <a:prstGeom prst="rect">
            <a:avLst/>
          </a:prstGeom>
          <a:noFill/>
          <a:ln>
            <a:noFill/>
          </a:ln>
        </p:spPr>
        <p:txBody>
          <a:bodyPr spcFirstLastPara="1" wrap="square" lIns="91425" tIns="45700" rIns="91425" bIns="45700" anchor="t" anchorCtr="0">
            <a:noAutofit/>
          </a:bodyPr>
          <a:lstStyle>
            <a:lvl1pPr marR="0" lvl="0" algn="r">
              <a:lnSpc>
                <a:spcPct val="90000"/>
              </a:lnSpc>
              <a:spcBef>
                <a:spcPts val="0"/>
              </a:spcBef>
              <a:spcAft>
                <a:spcPts val="0"/>
              </a:spcAft>
              <a:buClr>
                <a:srgbClr val="F7A632"/>
              </a:buClr>
              <a:buSzPts val="4800"/>
              <a:buFont typeface="Arial"/>
              <a:buNone/>
              <a:defRPr sz="4800" b="1" i="0" u="none" strike="noStrike" cap="none">
                <a:solidFill>
                  <a:srgbClr val="F7A632"/>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4" name="Google Shape;134;p49"/>
          <p:cNvSpPr txBox="1"/>
          <p:nvPr/>
        </p:nvSpPr>
        <p:spPr>
          <a:xfrm>
            <a:off x="-2248186" y="-893774"/>
            <a:ext cx="0" cy="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4800"/>
              <a:buFont typeface="Arial"/>
              <a:buNone/>
            </a:pPr>
            <a:endParaRPr sz="4800" b="0" i="0" u="none" strike="noStrike" cap="none">
              <a:solidFill>
                <a:srgbClr val="000000"/>
              </a:solidFill>
              <a:latin typeface="Arial"/>
              <a:ea typeface="Arial"/>
              <a:cs typeface="Arial"/>
              <a:sym typeface="Arial"/>
            </a:endParaRPr>
          </a:p>
        </p:txBody>
      </p:sp>
      <p:sp>
        <p:nvSpPr>
          <p:cNvPr id="135" name="Google Shape;135;p49"/>
          <p:cNvSpPr txBox="1"/>
          <p:nvPr/>
        </p:nvSpPr>
        <p:spPr>
          <a:xfrm>
            <a:off x="-481263" y="2096932"/>
            <a:ext cx="0" cy="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4800"/>
              <a:buFont typeface="Arial"/>
              <a:buNone/>
            </a:pPr>
            <a:endParaRPr sz="4800" b="0" i="0" u="none" strike="noStrike" cap="none">
              <a:solidFill>
                <a:srgbClr val="000000"/>
              </a:solidFill>
              <a:latin typeface="Arial"/>
              <a:ea typeface="Arial"/>
              <a:cs typeface="Arial"/>
              <a:sym typeface="Arial"/>
            </a:endParaRPr>
          </a:p>
        </p:txBody>
      </p:sp>
      <p:sp>
        <p:nvSpPr>
          <p:cNvPr id="136" name="Google Shape;136;p49"/>
          <p:cNvSpPr/>
          <p:nvPr/>
        </p:nvSpPr>
        <p:spPr>
          <a:xfrm>
            <a:off x="4298996" y="4775923"/>
            <a:ext cx="542700" cy="365100"/>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7" name="Google Shape;137;p49"/>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8"/>
        <p:cNvGrpSpPr/>
        <p:nvPr/>
      </p:nvGrpSpPr>
      <p:grpSpPr>
        <a:xfrm>
          <a:off x="0" y="0"/>
          <a:ext cx="0" cy="0"/>
          <a:chOff x="0" y="0"/>
          <a:chExt cx="0" cy="0"/>
        </a:xfrm>
      </p:grpSpPr>
      <p:sp>
        <p:nvSpPr>
          <p:cNvPr id="139" name="Google Shape;139;p50"/>
          <p:cNvSpPr txBox="1">
            <a:spLocks noGrp="1"/>
          </p:cNvSpPr>
          <p:nvPr>
            <p:ph type="title"/>
          </p:nvPr>
        </p:nvSpPr>
        <p:spPr>
          <a:xfrm>
            <a:off x="477013" y="274638"/>
            <a:ext cx="8174100" cy="9939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F7A632"/>
              </a:buClr>
              <a:buSzPts val="3200"/>
              <a:buFont typeface="Arial"/>
              <a:buNone/>
              <a:defRPr sz="3200" b="1" i="0" u="none" strike="noStrike" cap="none">
                <a:solidFill>
                  <a:srgbClr val="F7A632"/>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0" name="Google Shape;140;p50"/>
          <p:cNvSpPr txBox="1">
            <a:spLocks noGrp="1"/>
          </p:cNvSpPr>
          <p:nvPr>
            <p:ph type="sldNum" idx="12"/>
          </p:nvPr>
        </p:nvSpPr>
        <p:spPr>
          <a:xfrm>
            <a:off x="4293662" y="4775174"/>
            <a:ext cx="548100" cy="274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a:t>
            </a:fld>
            <a:endParaRPr/>
          </a:p>
        </p:txBody>
      </p:sp>
      <p:sp>
        <p:nvSpPr>
          <p:cNvPr id="141" name="Google Shape;141;p50"/>
          <p:cNvSpPr txBox="1">
            <a:spLocks noGrp="1"/>
          </p:cNvSpPr>
          <p:nvPr>
            <p:ph type="body" idx="1"/>
          </p:nvPr>
        </p:nvSpPr>
        <p:spPr>
          <a:xfrm>
            <a:off x="484617" y="1332738"/>
            <a:ext cx="8174100" cy="2859000"/>
          </a:xfrm>
          <a:prstGeom prst="rect">
            <a:avLst/>
          </a:prstGeom>
          <a:noFill/>
          <a:ln>
            <a:noFill/>
          </a:ln>
        </p:spPr>
        <p:txBody>
          <a:bodyPr spcFirstLastPara="1" wrap="square" lIns="91425" tIns="45700" rIns="91425" bIns="45700" anchor="t" anchorCtr="0">
            <a:noAutofit/>
          </a:bodyPr>
          <a:lstStyle>
            <a:lvl1pPr marL="457200" marR="0" lvl="0" indent="-330200" algn="l">
              <a:lnSpc>
                <a:spcPct val="125000"/>
              </a:lnSpc>
              <a:spcBef>
                <a:spcPts val="1000"/>
              </a:spcBef>
              <a:spcAft>
                <a:spcPts val="0"/>
              </a:spcAft>
              <a:buSzPts val="1600"/>
              <a:buChar char="●"/>
              <a:defRPr sz="1600" i="0" u="none" strike="noStrike" cap="none"/>
            </a:lvl1pPr>
            <a:lvl2pPr marL="914400" marR="0" lvl="1" indent="-317500" algn="l">
              <a:lnSpc>
                <a:spcPct val="125000"/>
              </a:lnSpc>
              <a:spcBef>
                <a:spcPts val="500"/>
              </a:spcBef>
              <a:spcAft>
                <a:spcPts val="0"/>
              </a:spcAft>
              <a:buSzPts val="1400"/>
              <a:buChar char="○"/>
              <a:defRPr sz="1400" i="0" u="none" strike="noStrike" cap="none"/>
            </a:lvl2pPr>
            <a:lvl3pPr marL="1371600" marR="0" lvl="2" indent="-317500" algn="l">
              <a:lnSpc>
                <a:spcPct val="125000"/>
              </a:lnSpc>
              <a:spcBef>
                <a:spcPts val="500"/>
              </a:spcBef>
              <a:spcAft>
                <a:spcPts val="0"/>
              </a:spcAft>
              <a:buSzPts val="1400"/>
              <a:buChar char="■"/>
              <a:defRPr i="0" u="none" strike="noStrike" cap="none"/>
            </a:lvl3pPr>
            <a:lvl4pPr marL="1828800" marR="0" lvl="3" indent="-317500" algn="l">
              <a:lnSpc>
                <a:spcPct val="125000"/>
              </a:lnSpc>
              <a:spcBef>
                <a:spcPts val="500"/>
              </a:spcBef>
              <a:spcAft>
                <a:spcPts val="0"/>
              </a:spcAft>
              <a:buSzPts val="1400"/>
              <a:buChar char="●"/>
              <a:defRPr i="0" u="none" strike="noStrike" cap="none"/>
            </a:lvl4pPr>
            <a:lvl5pPr marL="2286000" marR="0" lvl="4" indent="-317500" algn="l">
              <a:lnSpc>
                <a:spcPct val="125000"/>
              </a:lnSpc>
              <a:spcBef>
                <a:spcPts val="500"/>
              </a:spcBef>
              <a:spcAft>
                <a:spcPts val="0"/>
              </a:spcAft>
              <a:buSzPts val="1400"/>
              <a:buChar char="○"/>
              <a:defRPr i="0" u="none" strike="noStrike" cap="none"/>
            </a:lvl5pPr>
            <a:lvl6pPr marL="2743200" marR="0" lvl="5" indent="-304800" algn="l">
              <a:lnSpc>
                <a:spcPct val="90000"/>
              </a:lnSpc>
              <a:spcBef>
                <a:spcPts val="500"/>
              </a:spcBef>
              <a:spcAft>
                <a:spcPts val="0"/>
              </a:spcAft>
              <a:buSzPts val="1200"/>
              <a:buChar char="■"/>
              <a:defRPr sz="1200" i="0" u="none" strike="noStrike" cap="none">
                <a:latin typeface="Arial"/>
                <a:ea typeface="Arial"/>
                <a:cs typeface="Arial"/>
                <a:sym typeface="Arial"/>
              </a:defRPr>
            </a:lvl6pPr>
            <a:lvl7pPr marL="3200400" marR="0" lvl="6" indent="-304800" algn="l">
              <a:lnSpc>
                <a:spcPct val="90000"/>
              </a:lnSpc>
              <a:spcBef>
                <a:spcPts val="500"/>
              </a:spcBef>
              <a:spcAft>
                <a:spcPts val="0"/>
              </a:spcAft>
              <a:buSzPts val="1200"/>
              <a:buChar char="●"/>
              <a:defRPr sz="1200" i="0" u="none" strike="noStrike" cap="none">
                <a:latin typeface="Arial"/>
                <a:ea typeface="Arial"/>
                <a:cs typeface="Arial"/>
                <a:sym typeface="Arial"/>
              </a:defRPr>
            </a:lvl7pPr>
            <a:lvl8pPr marL="3657600" marR="0" lvl="7" indent="-304800" algn="l">
              <a:lnSpc>
                <a:spcPct val="90000"/>
              </a:lnSpc>
              <a:spcBef>
                <a:spcPts val="500"/>
              </a:spcBef>
              <a:spcAft>
                <a:spcPts val="0"/>
              </a:spcAft>
              <a:buSzPts val="1200"/>
              <a:buChar char="○"/>
              <a:defRPr sz="1200" i="0" u="none" strike="noStrike" cap="none">
                <a:latin typeface="Arial"/>
                <a:ea typeface="Arial"/>
                <a:cs typeface="Arial"/>
                <a:sym typeface="Arial"/>
              </a:defRPr>
            </a:lvl8pPr>
            <a:lvl9pPr marL="4114800" marR="0" lvl="8" indent="-304800" algn="l">
              <a:lnSpc>
                <a:spcPct val="90000"/>
              </a:lnSpc>
              <a:spcBef>
                <a:spcPts val="500"/>
              </a:spcBef>
              <a:spcAft>
                <a:spcPts val="0"/>
              </a:spcAft>
              <a:buSzPts val="1200"/>
              <a:buChar char="■"/>
              <a:defRPr sz="1200" i="0" u="none" strike="noStrike" cap="none">
                <a:latin typeface="Arial"/>
                <a:ea typeface="Arial"/>
                <a:cs typeface="Arial"/>
                <a:sym typeface="Arial"/>
              </a:defRPr>
            </a:lvl9pPr>
          </a:lstStyle>
          <a:p>
            <a:endParaRPr/>
          </a:p>
        </p:txBody>
      </p:sp>
      <p:pic>
        <p:nvPicPr>
          <p:cNvPr id="142" name="Google Shape;142;p50"/>
          <p:cNvPicPr preferRelativeResize="0"/>
          <p:nvPr/>
        </p:nvPicPr>
        <p:blipFill rotWithShape="1">
          <a:blip r:embed="rId2" cstate="email">
            <a:alphaModFix/>
            <a:extLst>
              <a:ext uri="{28A0092B-C50C-407E-A947-70E740481C1C}">
                <a14:useLocalDpi xmlns:a14="http://schemas.microsoft.com/office/drawing/2010/main"/>
              </a:ext>
            </a:extLst>
          </a:blip>
          <a:srcRect b="-22413"/>
          <a:stretch/>
        </p:blipFill>
        <p:spPr>
          <a:xfrm rot="5400000" flipH="1">
            <a:off x="5953886" y="1953386"/>
            <a:ext cx="5143501" cy="123672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space on right">
  <p:cSld name="Content with Caption">
    <p:spTree>
      <p:nvGrpSpPr>
        <p:cNvPr id="1" name="Shape 143"/>
        <p:cNvGrpSpPr/>
        <p:nvPr/>
      </p:nvGrpSpPr>
      <p:grpSpPr>
        <a:xfrm>
          <a:off x="0" y="0"/>
          <a:ext cx="0" cy="0"/>
          <a:chOff x="0" y="0"/>
          <a:chExt cx="0" cy="0"/>
        </a:xfrm>
      </p:grpSpPr>
      <p:sp>
        <p:nvSpPr>
          <p:cNvPr id="144" name="Google Shape;144;p51"/>
          <p:cNvSpPr txBox="1">
            <a:spLocks noGrp="1"/>
          </p:cNvSpPr>
          <p:nvPr>
            <p:ph type="title"/>
          </p:nvPr>
        </p:nvSpPr>
        <p:spPr>
          <a:xfrm>
            <a:off x="484632" y="342900"/>
            <a:ext cx="3750600" cy="12003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F7A632"/>
              </a:buClr>
              <a:buSzPts val="2800"/>
              <a:buFont typeface="Arial"/>
              <a:buNone/>
              <a:defRPr sz="2800" b="1" i="0" u="none" strike="noStrike" cap="none">
                <a:solidFill>
                  <a:srgbClr val="F7A632"/>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5" name="Google Shape;145;p51"/>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
        <p:nvSpPr>
          <p:cNvPr id="146" name="Google Shape;146;p51"/>
          <p:cNvSpPr txBox="1">
            <a:spLocks noGrp="1"/>
          </p:cNvSpPr>
          <p:nvPr>
            <p:ph type="body" idx="1"/>
          </p:nvPr>
        </p:nvSpPr>
        <p:spPr>
          <a:xfrm>
            <a:off x="484625" y="1497025"/>
            <a:ext cx="3809100" cy="3200700"/>
          </a:xfrm>
          <a:prstGeom prst="rect">
            <a:avLst/>
          </a:prstGeom>
          <a:noFill/>
          <a:ln>
            <a:noFill/>
          </a:ln>
        </p:spPr>
        <p:txBody>
          <a:bodyPr spcFirstLastPara="1" wrap="square" lIns="91425" tIns="45700" rIns="91425" bIns="45700" anchor="t" anchorCtr="0">
            <a:noAutofit/>
          </a:bodyPr>
          <a:lstStyle>
            <a:lvl1pPr marL="457200" marR="0" lvl="0" indent="-330200" algn="l">
              <a:lnSpc>
                <a:spcPct val="125000"/>
              </a:lnSpc>
              <a:spcBef>
                <a:spcPts val="1000"/>
              </a:spcBef>
              <a:spcAft>
                <a:spcPts val="0"/>
              </a:spcAft>
              <a:buSzPts val="1600"/>
              <a:buChar char="●"/>
              <a:defRPr sz="1600" i="0" u="none" strike="noStrike" cap="none"/>
            </a:lvl1pPr>
            <a:lvl2pPr marL="914400" marR="0" lvl="1" indent="-317500" algn="l">
              <a:lnSpc>
                <a:spcPct val="125000"/>
              </a:lnSpc>
              <a:spcBef>
                <a:spcPts val="500"/>
              </a:spcBef>
              <a:spcAft>
                <a:spcPts val="0"/>
              </a:spcAft>
              <a:buSzPts val="1400"/>
              <a:buChar char="○"/>
              <a:defRPr sz="1400" i="0" u="none" strike="noStrike" cap="none"/>
            </a:lvl2pPr>
            <a:lvl3pPr marL="1371600" marR="0" lvl="2" indent="-317500" algn="l">
              <a:lnSpc>
                <a:spcPct val="125000"/>
              </a:lnSpc>
              <a:spcBef>
                <a:spcPts val="500"/>
              </a:spcBef>
              <a:spcAft>
                <a:spcPts val="0"/>
              </a:spcAft>
              <a:buSzPts val="1400"/>
              <a:buChar char="■"/>
              <a:defRPr sz="1400" i="0" u="none" strike="noStrike" cap="none"/>
            </a:lvl3pPr>
            <a:lvl4pPr marL="1828800" marR="0" lvl="3" indent="-317500" algn="l">
              <a:lnSpc>
                <a:spcPct val="125000"/>
              </a:lnSpc>
              <a:spcBef>
                <a:spcPts val="500"/>
              </a:spcBef>
              <a:spcAft>
                <a:spcPts val="0"/>
              </a:spcAft>
              <a:buSzPts val="1400"/>
              <a:buChar char="●"/>
              <a:defRPr sz="1400" i="0" u="none" strike="noStrike" cap="none"/>
            </a:lvl4pPr>
            <a:lvl5pPr marL="2286000" marR="0" lvl="4" indent="-317500" algn="l">
              <a:lnSpc>
                <a:spcPct val="125000"/>
              </a:lnSpc>
              <a:spcBef>
                <a:spcPts val="500"/>
              </a:spcBef>
              <a:spcAft>
                <a:spcPts val="0"/>
              </a:spcAft>
              <a:buSzPts val="1400"/>
              <a:buChar char="○"/>
              <a:defRPr sz="1400" i="0" u="none" strike="noStrike" cap="none"/>
            </a:lvl5pPr>
            <a:lvl6pPr marL="2743200" marR="0" lvl="5" indent="-304800" algn="l">
              <a:lnSpc>
                <a:spcPct val="90000"/>
              </a:lnSpc>
              <a:spcBef>
                <a:spcPts val="500"/>
              </a:spcBef>
              <a:spcAft>
                <a:spcPts val="0"/>
              </a:spcAft>
              <a:buSzPts val="1200"/>
              <a:buChar char="■"/>
              <a:defRPr sz="1200" i="0" u="none" strike="noStrike" cap="none">
                <a:latin typeface="Arial"/>
                <a:ea typeface="Arial"/>
                <a:cs typeface="Arial"/>
                <a:sym typeface="Arial"/>
              </a:defRPr>
            </a:lvl6pPr>
            <a:lvl7pPr marL="3200400" marR="0" lvl="6" indent="-304800" algn="l">
              <a:lnSpc>
                <a:spcPct val="90000"/>
              </a:lnSpc>
              <a:spcBef>
                <a:spcPts val="500"/>
              </a:spcBef>
              <a:spcAft>
                <a:spcPts val="0"/>
              </a:spcAft>
              <a:buSzPts val="1200"/>
              <a:buChar char="●"/>
              <a:defRPr sz="1200" i="0" u="none" strike="noStrike" cap="none">
                <a:latin typeface="Arial"/>
                <a:ea typeface="Arial"/>
                <a:cs typeface="Arial"/>
                <a:sym typeface="Arial"/>
              </a:defRPr>
            </a:lvl7pPr>
            <a:lvl8pPr marL="3657600" marR="0" lvl="7" indent="-304800" algn="l">
              <a:lnSpc>
                <a:spcPct val="90000"/>
              </a:lnSpc>
              <a:spcBef>
                <a:spcPts val="500"/>
              </a:spcBef>
              <a:spcAft>
                <a:spcPts val="0"/>
              </a:spcAft>
              <a:buSzPts val="1200"/>
              <a:buChar char="○"/>
              <a:defRPr sz="1200" i="0" u="none" strike="noStrike" cap="none">
                <a:latin typeface="Arial"/>
                <a:ea typeface="Arial"/>
                <a:cs typeface="Arial"/>
                <a:sym typeface="Arial"/>
              </a:defRPr>
            </a:lvl8pPr>
            <a:lvl9pPr marL="4114800" marR="0" lvl="8" indent="-304800" algn="l">
              <a:lnSpc>
                <a:spcPct val="90000"/>
              </a:lnSpc>
              <a:spcBef>
                <a:spcPts val="500"/>
              </a:spcBef>
              <a:spcAft>
                <a:spcPts val="0"/>
              </a:spcAft>
              <a:buSzPts val="1200"/>
              <a:buChar char="■"/>
              <a:defRPr sz="1200" i="0" u="none" strike="noStrike" cap="none">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space on left">
  <p:cSld name="Content with Caption_1">
    <p:spTree>
      <p:nvGrpSpPr>
        <p:cNvPr id="1" name="Shape 147"/>
        <p:cNvGrpSpPr/>
        <p:nvPr/>
      </p:nvGrpSpPr>
      <p:grpSpPr>
        <a:xfrm>
          <a:off x="0" y="0"/>
          <a:ext cx="0" cy="0"/>
          <a:chOff x="0" y="0"/>
          <a:chExt cx="0" cy="0"/>
        </a:xfrm>
      </p:grpSpPr>
      <p:sp>
        <p:nvSpPr>
          <p:cNvPr id="148" name="Google Shape;148;p52"/>
          <p:cNvSpPr txBox="1">
            <a:spLocks noGrp="1"/>
          </p:cNvSpPr>
          <p:nvPr>
            <p:ph type="title"/>
          </p:nvPr>
        </p:nvSpPr>
        <p:spPr>
          <a:xfrm>
            <a:off x="4774701" y="342900"/>
            <a:ext cx="3750600" cy="12003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F7A632"/>
              </a:buClr>
              <a:buSzPts val="2800"/>
              <a:buFont typeface="Arial"/>
              <a:buNone/>
              <a:defRPr sz="2800" b="1" i="0" u="none" strike="noStrike" cap="none">
                <a:solidFill>
                  <a:srgbClr val="F7A632"/>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9" name="Google Shape;149;p52"/>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
        <p:nvSpPr>
          <p:cNvPr id="150" name="Google Shape;150;p52"/>
          <p:cNvSpPr txBox="1">
            <a:spLocks noGrp="1"/>
          </p:cNvSpPr>
          <p:nvPr>
            <p:ph type="body" idx="1"/>
          </p:nvPr>
        </p:nvSpPr>
        <p:spPr>
          <a:xfrm>
            <a:off x="4774694" y="1497025"/>
            <a:ext cx="3809100" cy="3200700"/>
          </a:xfrm>
          <a:prstGeom prst="rect">
            <a:avLst/>
          </a:prstGeom>
          <a:noFill/>
          <a:ln>
            <a:noFill/>
          </a:ln>
        </p:spPr>
        <p:txBody>
          <a:bodyPr spcFirstLastPara="1" wrap="square" lIns="91425" tIns="45700" rIns="91425" bIns="45700" anchor="t" anchorCtr="0">
            <a:noAutofit/>
          </a:bodyPr>
          <a:lstStyle>
            <a:lvl1pPr marL="457200" marR="0" lvl="0" indent="-330200" algn="l">
              <a:lnSpc>
                <a:spcPct val="125000"/>
              </a:lnSpc>
              <a:spcBef>
                <a:spcPts val="1000"/>
              </a:spcBef>
              <a:spcAft>
                <a:spcPts val="0"/>
              </a:spcAft>
              <a:buSzPts val="1600"/>
              <a:buChar char="●"/>
              <a:defRPr sz="1600" i="0" u="none" strike="noStrike" cap="none"/>
            </a:lvl1pPr>
            <a:lvl2pPr marL="914400" marR="0" lvl="1" indent="-317500" algn="l">
              <a:lnSpc>
                <a:spcPct val="125000"/>
              </a:lnSpc>
              <a:spcBef>
                <a:spcPts val="500"/>
              </a:spcBef>
              <a:spcAft>
                <a:spcPts val="0"/>
              </a:spcAft>
              <a:buSzPts val="1400"/>
              <a:buChar char="○"/>
              <a:defRPr sz="1400" i="0" u="none" strike="noStrike" cap="none"/>
            </a:lvl2pPr>
            <a:lvl3pPr marL="1371600" marR="0" lvl="2" indent="-317500" algn="l">
              <a:lnSpc>
                <a:spcPct val="125000"/>
              </a:lnSpc>
              <a:spcBef>
                <a:spcPts val="500"/>
              </a:spcBef>
              <a:spcAft>
                <a:spcPts val="0"/>
              </a:spcAft>
              <a:buSzPts val="1400"/>
              <a:buChar char="■"/>
              <a:defRPr sz="1400" i="0" u="none" strike="noStrike" cap="none"/>
            </a:lvl3pPr>
            <a:lvl4pPr marL="1828800" marR="0" lvl="3" indent="-317500" algn="l">
              <a:lnSpc>
                <a:spcPct val="125000"/>
              </a:lnSpc>
              <a:spcBef>
                <a:spcPts val="500"/>
              </a:spcBef>
              <a:spcAft>
                <a:spcPts val="0"/>
              </a:spcAft>
              <a:buSzPts val="1400"/>
              <a:buChar char="●"/>
              <a:defRPr sz="1400" i="0" u="none" strike="noStrike" cap="none"/>
            </a:lvl4pPr>
            <a:lvl5pPr marL="2286000" marR="0" lvl="4" indent="-317500" algn="l">
              <a:lnSpc>
                <a:spcPct val="125000"/>
              </a:lnSpc>
              <a:spcBef>
                <a:spcPts val="500"/>
              </a:spcBef>
              <a:spcAft>
                <a:spcPts val="0"/>
              </a:spcAft>
              <a:buSzPts val="1400"/>
              <a:buChar char="○"/>
              <a:defRPr sz="1400" i="0" u="none" strike="noStrike" cap="none"/>
            </a:lvl5pPr>
            <a:lvl6pPr marL="2743200" marR="0" lvl="5" indent="-304800" algn="l">
              <a:lnSpc>
                <a:spcPct val="90000"/>
              </a:lnSpc>
              <a:spcBef>
                <a:spcPts val="500"/>
              </a:spcBef>
              <a:spcAft>
                <a:spcPts val="0"/>
              </a:spcAft>
              <a:buSzPts val="1200"/>
              <a:buChar char="■"/>
              <a:defRPr sz="1200" i="0" u="none" strike="noStrike" cap="none">
                <a:latin typeface="Arial"/>
                <a:ea typeface="Arial"/>
                <a:cs typeface="Arial"/>
                <a:sym typeface="Arial"/>
              </a:defRPr>
            </a:lvl6pPr>
            <a:lvl7pPr marL="3200400" marR="0" lvl="6" indent="-304800" algn="l">
              <a:lnSpc>
                <a:spcPct val="90000"/>
              </a:lnSpc>
              <a:spcBef>
                <a:spcPts val="500"/>
              </a:spcBef>
              <a:spcAft>
                <a:spcPts val="0"/>
              </a:spcAft>
              <a:buSzPts val="1200"/>
              <a:buChar char="●"/>
              <a:defRPr sz="1200" i="0" u="none" strike="noStrike" cap="none">
                <a:latin typeface="Arial"/>
                <a:ea typeface="Arial"/>
                <a:cs typeface="Arial"/>
                <a:sym typeface="Arial"/>
              </a:defRPr>
            </a:lvl7pPr>
            <a:lvl8pPr marL="3657600" marR="0" lvl="7" indent="-304800" algn="l">
              <a:lnSpc>
                <a:spcPct val="90000"/>
              </a:lnSpc>
              <a:spcBef>
                <a:spcPts val="500"/>
              </a:spcBef>
              <a:spcAft>
                <a:spcPts val="0"/>
              </a:spcAft>
              <a:buSzPts val="1200"/>
              <a:buChar char="○"/>
              <a:defRPr sz="1200" i="0" u="none" strike="noStrike" cap="none">
                <a:latin typeface="Arial"/>
                <a:ea typeface="Arial"/>
                <a:cs typeface="Arial"/>
                <a:sym typeface="Arial"/>
              </a:defRPr>
            </a:lvl8pPr>
            <a:lvl9pPr marL="4114800" marR="0" lvl="8" indent="-304800" algn="l">
              <a:lnSpc>
                <a:spcPct val="90000"/>
              </a:lnSpc>
              <a:spcBef>
                <a:spcPts val="500"/>
              </a:spcBef>
              <a:spcAft>
                <a:spcPts val="0"/>
              </a:spcAft>
              <a:buSzPts val="1200"/>
              <a:buChar char="■"/>
              <a:defRPr sz="1200" i="0" u="none" strike="noStrike" cap="none">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space on right, purple">
  <p:cSld name="Picture with Caption Purple">
    <p:bg>
      <p:bgPr>
        <a:solidFill>
          <a:srgbClr val="A64D8F"/>
        </a:solidFill>
        <a:effectLst/>
      </p:bgPr>
    </p:bg>
    <p:spTree>
      <p:nvGrpSpPr>
        <p:cNvPr id="1" name="Shape 19"/>
        <p:cNvGrpSpPr/>
        <p:nvPr/>
      </p:nvGrpSpPr>
      <p:grpSpPr>
        <a:xfrm>
          <a:off x="0" y="0"/>
          <a:ext cx="0" cy="0"/>
          <a:chOff x="0" y="0"/>
          <a:chExt cx="0" cy="0"/>
        </a:xfrm>
      </p:grpSpPr>
      <p:sp>
        <p:nvSpPr>
          <p:cNvPr id="20" name="Google Shape;20;p25"/>
          <p:cNvSpPr txBox="1">
            <a:spLocks noGrp="1"/>
          </p:cNvSpPr>
          <p:nvPr>
            <p:ph type="title"/>
          </p:nvPr>
        </p:nvSpPr>
        <p:spPr>
          <a:xfrm>
            <a:off x="484632" y="342900"/>
            <a:ext cx="3750600" cy="12003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F7A632"/>
              </a:buClr>
              <a:buSzPts val="2800"/>
              <a:buFont typeface="Arial"/>
              <a:buNone/>
              <a:defRPr sz="2800" b="1" i="0" u="none" strike="noStrike" cap="none">
                <a:solidFill>
                  <a:srgbClr val="F7A632"/>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1" name="Google Shape;21;p25"/>
          <p:cNvSpPr txBox="1"/>
          <p:nvPr/>
        </p:nvSpPr>
        <p:spPr>
          <a:xfrm>
            <a:off x="4530749" y="268132"/>
            <a:ext cx="0" cy="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4800"/>
              <a:buFont typeface="Arial"/>
              <a:buNone/>
            </a:pPr>
            <a:endParaRPr sz="4800" b="0" i="0" u="none" strike="noStrike" cap="none">
              <a:solidFill>
                <a:srgbClr val="000000"/>
              </a:solidFill>
              <a:latin typeface="Arial"/>
              <a:ea typeface="Arial"/>
              <a:cs typeface="Arial"/>
              <a:sym typeface="Arial"/>
            </a:endParaRPr>
          </a:p>
        </p:txBody>
      </p:sp>
      <p:sp>
        <p:nvSpPr>
          <p:cNvPr id="22" name="Google Shape;22;p25"/>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
        <p:nvSpPr>
          <p:cNvPr id="23" name="Google Shape;23;p25"/>
          <p:cNvSpPr txBox="1">
            <a:spLocks noGrp="1"/>
          </p:cNvSpPr>
          <p:nvPr>
            <p:ph type="body" idx="1"/>
          </p:nvPr>
        </p:nvSpPr>
        <p:spPr>
          <a:xfrm>
            <a:off x="484625" y="1497025"/>
            <a:ext cx="3809100" cy="3200700"/>
          </a:xfrm>
          <a:prstGeom prst="rect">
            <a:avLst/>
          </a:prstGeom>
          <a:noFill/>
          <a:ln>
            <a:noFill/>
          </a:ln>
        </p:spPr>
        <p:txBody>
          <a:bodyPr spcFirstLastPara="1" wrap="square" lIns="91425" tIns="45700" rIns="91425" bIns="45700" anchor="t" anchorCtr="0">
            <a:noAutofit/>
          </a:bodyPr>
          <a:lstStyle>
            <a:lvl1pPr marL="457200" marR="0" lvl="0" indent="-355600" algn="l">
              <a:lnSpc>
                <a:spcPct val="125000"/>
              </a:lnSpc>
              <a:spcBef>
                <a:spcPts val="1000"/>
              </a:spcBef>
              <a:spcAft>
                <a:spcPts val="0"/>
              </a:spcAft>
              <a:buClr>
                <a:schemeClr val="lt1"/>
              </a:buClr>
              <a:buSzPts val="2000"/>
              <a:buChar char="●"/>
              <a:defRPr sz="2000" i="0" u="none" strike="noStrike" cap="none">
                <a:solidFill>
                  <a:schemeClr val="lt1"/>
                </a:solidFill>
              </a:defRPr>
            </a:lvl1pPr>
            <a:lvl2pPr marL="914400" marR="0" lvl="1" indent="-317500" algn="l">
              <a:lnSpc>
                <a:spcPct val="125000"/>
              </a:lnSpc>
              <a:spcBef>
                <a:spcPts val="500"/>
              </a:spcBef>
              <a:spcAft>
                <a:spcPts val="0"/>
              </a:spcAft>
              <a:buClr>
                <a:schemeClr val="lt1"/>
              </a:buClr>
              <a:buSzPts val="1400"/>
              <a:buChar char="○"/>
              <a:defRPr sz="1400" i="0" u="none" strike="noStrike" cap="none">
                <a:solidFill>
                  <a:schemeClr val="lt1"/>
                </a:solidFill>
              </a:defRPr>
            </a:lvl2pPr>
            <a:lvl3pPr marL="1371600" marR="0" lvl="2" indent="-317500" algn="l">
              <a:lnSpc>
                <a:spcPct val="125000"/>
              </a:lnSpc>
              <a:spcBef>
                <a:spcPts val="500"/>
              </a:spcBef>
              <a:spcAft>
                <a:spcPts val="0"/>
              </a:spcAft>
              <a:buClr>
                <a:schemeClr val="lt1"/>
              </a:buClr>
              <a:buSzPts val="1400"/>
              <a:buChar char="■"/>
              <a:defRPr i="0" u="none" strike="noStrike" cap="none">
                <a:solidFill>
                  <a:schemeClr val="lt1"/>
                </a:solidFill>
              </a:defRPr>
            </a:lvl3pPr>
            <a:lvl4pPr marL="1828800" marR="0" lvl="3" indent="-317500" algn="l">
              <a:lnSpc>
                <a:spcPct val="125000"/>
              </a:lnSpc>
              <a:spcBef>
                <a:spcPts val="500"/>
              </a:spcBef>
              <a:spcAft>
                <a:spcPts val="0"/>
              </a:spcAft>
              <a:buClr>
                <a:schemeClr val="lt1"/>
              </a:buClr>
              <a:buSzPts val="1400"/>
              <a:buChar char="●"/>
              <a:defRPr i="0" u="none" strike="noStrike" cap="none">
                <a:solidFill>
                  <a:schemeClr val="lt1"/>
                </a:solidFill>
              </a:defRPr>
            </a:lvl4pPr>
            <a:lvl5pPr marL="2286000" marR="0" lvl="4" indent="-317500" algn="l">
              <a:lnSpc>
                <a:spcPct val="125000"/>
              </a:lnSpc>
              <a:spcBef>
                <a:spcPts val="500"/>
              </a:spcBef>
              <a:spcAft>
                <a:spcPts val="0"/>
              </a:spcAft>
              <a:buClr>
                <a:schemeClr val="lt1"/>
              </a:buClr>
              <a:buSzPts val="1400"/>
              <a:buChar char="○"/>
              <a:defRPr i="0" u="none" strike="noStrike" cap="none">
                <a:solidFill>
                  <a:schemeClr val="lt1"/>
                </a:solidFill>
              </a:defRPr>
            </a:lvl5pPr>
            <a:lvl6pPr marL="2743200" marR="0" lvl="5"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6pPr>
            <a:lvl7pPr marL="3200400" marR="0" lvl="6"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7pPr>
            <a:lvl8pPr marL="3657600" marR="0" lvl="7"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8pPr>
            <a:lvl9pPr marL="4114800" marR="0" lvl="8"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with space on right">
  <p:cSld name="1_Title Slide">
    <p:bg>
      <p:bgPr>
        <a:solidFill>
          <a:schemeClr val="lt1"/>
        </a:solidFill>
        <a:effectLst/>
      </p:bgPr>
    </p:bg>
    <p:spTree>
      <p:nvGrpSpPr>
        <p:cNvPr id="1" name="Shape 151"/>
        <p:cNvGrpSpPr/>
        <p:nvPr/>
      </p:nvGrpSpPr>
      <p:grpSpPr>
        <a:xfrm>
          <a:off x="0" y="0"/>
          <a:ext cx="0" cy="0"/>
          <a:chOff x="0" y="0"/>
          <a:chExt cx="0" cy="0"/>
        </a:xfrm>
      </p:grpSpPr>
      <p:sp>
        <p:nvSpPr>
          <p:cNvPr id="152" name="Google Shape;152;p53"/>
          <p:cNvSpPr>
            <a:spLocks noGrp="1"/>
          </p:cNvSpPr>
          <p:nvPr>
            <p:ph type="pic" idx="2"/>
          </p:nvPr>
        </p:nvSpPr>
        <p:spPr>
          <a:xfrm>
            <a:off x="4841716" y="0"/>
            <a:ext cx="4302300" cy="5143500"/>
          </a:xfrm>
          <a:prstGeom prst="rect">
            <a:avLst/>
          </a:prstGeom>
          <a:noFill/>
          <a:ln>
            <a:noFill/>
          </a:ln>
        </p:spPr>
        <p:txBody>
          <a:bodyPr spcFirstLastPara="1" wrap="square" lIns="91425" tIns="45700" rIns="91425" bIns="45700" anchor="ctr" anchorCtr="0">
            <a:noAutofit/>
          </a:bodyPr>
          <a:lstStyle>
            <a:lvl1pPr marR="0" lvl="0" algn="l" rtl="0">
              <a:lnSpc>
                <a:spcPct val="125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25000"/>
              </a:lnSpc>
              <a:spcBef>
                <a:spcPts val="500"/>
              </a:spcBef>
              <a:spcAft>
                <a:spcPts val="0"/>
              </a:spcAft>
              <a:buClr>
                <a:srgbClr val="63575E"/>
              </a:buClr>
              <a:buSzPts val="1200"/>
              <a:buFont typeface="Arial"/>
              <a:buNone/>
              <a:defRPr sz="1200" b="0" i="0" u="none" strike="noStrike" cap="none">
                <a:solidFill>
                  <a:srgbClr val="63575E"/>
                </a:solidFill>
                <a:latin typeface="Arial"/>
                <a:ea typeface="Arial"/>
                <a:cs typeface="Arial"/>
                <a:sym typeface="Arial"/>
              </a:defRPr>
            </a:lvl2pPr>
            <a:lvl3pPr marR="0" lvl="2" algn="l" rtl="0">
              <a:lnSpc>
                <a:spcPct val="125000"/>
              </a:lnSpc>
              <a:spcBef>
                <a:spcPts val="500"/>
              </a:spcBef>
              <a:spcAft>
                <a:spcPts val="0"/>
              </a:spcAft>
              <a:buClr>
                <a:srgbClr val="63575E"/>
              </a:buClr>
              <a:buSzPts val="1200"/>
              <a:buFont typeface="Arial"/>
              <a:buNone/>
              <a:defRPr sz="1200" b="0" i="0" u="none" strike="noStrike" cap="none">
                <a:solidFill>
                  <a:srgbClr val="63575E"/>
                </a:solidFill>
                <a:latin typeface="Arial"/>
                <a:ea typeface="Arial"/>
                <a:cs typeface="Arial"/>
                <a:sym typeface="Arial"/>
              </a:defRPr>
            </a:lvl3pPr>
            <a:lvl4pPr marR="0" lvl="3" algn="l" rtl="0">
              <a:lnSpc>
                <a:spcPct val="125000"/>
              </a:lnSpc>
              <a:spcBef>
                <a:spcPts val="500"/>
              </a:spcBef>
              <a:spcAft>
                <a:spcPts val="0"/>
              </a:spcAft>
              <a:buClr>
                <a:srgbClr val="63575E"/>
              </a:buClr>
              <a:buSzPts val="1200"/>
              <a:buFont typeface="Arial"/>
              <a:buNone/>
              <a:defRPr sz="1200" b="0" i="0" u="none" strike="noStrike" cap="none">
                <a:solidFill>
                  <a:srgbClr val="63575E"/>
                </a:solidFill>
                <a:latin typeface="Arial"/>
                <a:ea typeface="Arial"/>
                <a:cs typeface="Arial"/>
                <a:sym typeface="Arial"/>
              </a:defRPr>
            </a:lvl4pPr>
            <a:lvl5pPr marR="0" lvl="4" algn="l" rtl="0">
              <a:lnSpc>
                <a:spcPct val="125000"/>
              </a:lnSpc>
              <a:spcBef>
                <a:spcPts val="500"/>
              </a:spcBef>
              <a:spcAft>
                <a:spcPts val="0"/>
              </a:spcAft>
              <a:buClr>
                <a:srgbClr val="63575E"/>
              </a:buClr>
              <a:buSzPts val="1200"/>
              <a:buFont typeface="Arial"/>
              <a:buNone/>
              <a:defRPr sz="1200" b="0" i="0" u="none" strike="noStrike" cap="none">
                <a:solidFill>
                  <a:srgbClr val="63575E"/>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3" name="Google Shape;153;p53"/>
          <p:cNvSpPr txBox="1">
            <a:spLocks noGrp="1"/>
          </p:cNvSpPr>
          <p:nvPr>
            <p:ph type="title"/>
          </p:nvPr>
        </p:nvSpPr>
        <p:spPr>
          <a:xfrm>
            <a:off x="482346" y="1257788"/>
            <a:ext cx="3934200" cy="938400"/>
          </a:xfrm>
          <a:prstGeom prst="rect">
            <a:avLst/>
          </a:prstGeom>
          <a:noFill/>
          <a:ln>
            <a:noFill/>
          </a:ln>
        </p:spPr>
        <p:txBody>
          <a:bodyPr spcFirstLastPara="1" wrap="square" lIns="91425" tIns="45700" rIns="91425" bIns="45700" anchor="t" anchorCtr="0">
            <a:noAutofit/>
          </a:bodyPr>
          <a:lstStyle>
            <a:lvl1pPr marR="0" lvl="0" algn="r">
              <a:lnSpc>
                <a:spcPct val="90000"/>
              </a:lnSpc>
              <a:spcBef>
                <a:spcPts val="0"/>
              </a:spcBef>
              <a:spcAft>
                <a:spcPts val="0"/>
              </a:spcAft>
              <a:buClr>
                <a:srgbClr val="F7A632"/>
              </a:buClr>
              <a:buSzPts val="4800"/>
              <a:buFont typeface="Arial"/>
              <a:buNone/>
              <a:defRPr sz="4800" b="1" i="0" u="none" strike="noStrike" cap="none">
                <a:solidFill>
                  <a:srgbClr val="F7A632"/>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54" name="Google Shape;154;p53"/>
          <p:cNvSpPr txBox="1"/>
          <p:nvPr/>
        </p:nvSpPr>
        <p:spPr>
          <a:xfrm>
            <a:off x="-2248186" y="-893774"/>
            <a:ext cx="0" cy="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4800"/>
              <a:buFont typeface="Arial"/>
              <a:buNone/>
            </a:pPr>
            <a:endParaRPr sz="4800" b="0" i="0" u="none" strike="noStrike" cap="none">
              <a:solidFill>
                <a:srgbClr val="000000"/>
              </a:solidFill>
              <a:latin typeface="Arial"/>
              <a:ea typeface="Arial"/>
              <a:cs typeface="Arial"/>
              <a:sym typeface="Arial"/>
            </a:endParaRPr>
          </a:p>
        </p:txBody>
      </p:sp>
      <p:sp>
        <p:nvSpPr>
          <p:cNvPr id="155" name="Google Shape;155;p53"/>
          <p:cNvSpPr txBox="1"/>
          <p:nvPr/>
        </p:nvSpPr>
        <p:spPr>
          <a:xfrm>
            <a:off x="-481263" y="2096932"/>
            <a:ext cx="0" cy="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4800"/>
              <a:buFont typeface="Arial"/>
              <a:buNone/>
            </a:pPr>
            <a:endParaRPr sz="4800" b="0" i="0" u="none" strike="noStrike" cap="none">
              <a:solidFill>
                <a:srgbClr val="000000"/>
              </a:solidFill>
              <a:latin typeface="Arial"/>
              <a:ea typeface="Arial"/>
              <a:cs typeface="Arial"/>
              <a:sym typeface="Arial"/>
            </a:endParaRPr>
          </a:p>
        </p:txBody>
      </p:sp>
      <p:sp>
        <p:nvSpPr>
          <p:cNvPr id="156" name="Google Shape;156;p53"/>
          <p:cNvSpPr txBox="1">
            <a:spLocks noGrp="1"/>
          </p:cNvSpPr>
          <p:nvPr>
            <p:ph type="sldNum" idx="12"/>
          </p:nvPr>
        </p:nvSpPr>
        <p:spPr>
          <a:xfrm>
            <a:off x="4293662" y="4775174"/>
            <a:ext cx="548100" cy="274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nset image with title (right side, orange)">
  <p:cSld name="2_Content with Caption">
    <p:bg>
      <p:bgPr>
        <a:solidFill>
          <a:srgbClr val="A64D8F"/>
        </a:solidFill>
        <a:effectLst/>
      </p:bgPr>
    </p:bg>
    <p:spTree>
      <p:nvGrpSpPr>
        <p:cNvPr id="1" name="Shape 157"/>
        <p:cNvGrpSpPr/>
        <p:nvPr/>
      </p:nvGrpSpPr>
      <p:grpSpPr>
        <a:xfrm>
          <a:off x="0" y="0"/>
          <a:ext cx="0" cy="0"/>
          <a:chOff x="0" y="0"/>
          <a:chExt cx="0" cy="0"/>
        </a:xfrm>
      </p:grpSpPr>
      <p:sp>
        <p:nvSpPr>
          <p:cNvPr id="158" name="Google Shape;158;p54"/>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pic>
        <p:nvPicPr>
          <p:cNvPr id="159" name="Google Shape;159;p5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674449" y="-868811"/>
            <a:ext cx="7855267" cy="5181233"/>
          </a:xfrm>
          <a:prstGeom prst="rect">
            <a:avLst/>
          </a:prstGeom>
          <a:noFill/>
          <a:ln>
            <a:noFill/>
          </a:ln>
        </p:spPr>
      </p:pic>
      <p:sp>
        <p:nvSpPr>
          <p:cNvPr id="160" name="Google Shape;160;p54"/>
          <p:cNvSpPr txBox="1">
            <a:spLocks noGrp="1"/>
          </p:cNvSpPr>
          <p:nvPr>
            <p:ph type="title"/>
          </p:nvPr>
        </p:nvSpPr>
        <p:spPr>
          <a:xfrm>
            <a:off x="484632" y="2962345"/>
            <a:ext cx="3289800" cy="13500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F7CAAC"/>
              </a:buClr>
              <a:buSzPts val="2800"/>
              <a:buFont typeface="Arial"/>
              <a:buNone/>
              <a:defRPr sz="2800" b="1" i="0" u="none" strike="noStrike" cap="none">
                <a:solidFill>
                  <a:srgbClr val="F7CAAC"/>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nset image with title (left side, blue)">
  <p:cSld name="10_Content with Caption">
    <p:bg>
      <p:bgPr>
        <a:solidFill>
          <a:srgbClr val="A64D8F"/>
        </a:solidFill>
        <a:effectLst/>
      </p:bgPr>
    </p:bg>
    <p:spTree>
      <p:nvGrpSpPr>
        <p:cNvPr id="1" name="Shape 161"/>
        <p:cNvGrpSpPr/>
        <p:nvPr/>
      </p:nvGrpSpPr>
      <p:grpSpPr>
        <a:xfrm>
          <a:off x="0" y="0"/>
          <a:ext cx="0" cy="0"/>
          <a:chOff x="0" y="0"/>
          <a:chExt cx="0" cy="0"/>
        </a:xfrm>
      </p:grpSpPr>
      <p:sp>
        <p:nvSpPr>
          <p:cNvPr id="162" name="Google Shape;162;p55"/>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
        <p:nvSpPr>
          <p:cNvPr id="163" name="Google Shape;163;p55"/>
          <p:cNvSpPr txBox="1">
            <a:spLocks noGrp="1"/>
          </p:cNvSpPr>
          <p:nvPr>
            <p:ph type="title"/>
          </p:nvPr>
        </p:nvSpPr>
        <p:spPr>
          <a:xfrm>
            <a:off x="5407266" y="2763826"/>
            <a:ext cx="3255600" cy="17394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BEE6F1"/>
              </a:buClr>
              <a:buSzPts val="2800"/>
              <a:buFont typeface="Arial"/>
              <a:buNone/>
              <a:defRPr sz="2800" b="1" i="0" u="none" strike="noStrike" cap="none">
                <a:solidFill>
                  <a:srgbClr val="BEE6F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4" name="Google Shape;164;p55"/>
          <p:cNvSpPr txBox="1">
            <a:spLocks noGrp="1"/>
          </p:cNvSpPr>
          <p:nvPr>
            <p:ph type="ftr" idx="11"/>
          </p:nvPr>
        </p:nvSpPr>
        <p:spPr>
          <a:xfrm>
            <a:off x="482346" y="4775174"/>
            <a:ext cx="3086100" cy="274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65" name="Google Shape;165;p5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629418" y="-533639"/>
            <a:ext cx="7855267" cy="5181228"/>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space on right, blue background">
  <p:cSld name="Picture with Caption Blue">
    <p:bg>
      <p:bgPr>
        <a:solidFill>
          <a:srgbClr val="62C4DD"/>
        </a:solidFill>
        <a:effectLst/>
      </p:bgPr>
    </p:bg>
    <p:spTree>
      <p:nvGrpSpPr>
        <p:cNvPr id="1" name="Shape 166"/>
        <p:cNvGrpSpPr/>
        <p:nvPr/>
      </p:nvGrpSpPr>
      <p:grpSpPr>
        <a:xfrm>
          <a:off x="0" y="0"/>
          <a:ext cx="0" cy="0"/>
          <a:chOff x="0" y="0"/>
          <a:chExt cx="0" cy="0"/>
        </a:xfrm>
      </p:grpSpPr>
      <p:sp>
        <p:nvSpPr>
          <p:cNvPr id="167" name="Google Shape;167;p56"/>
          <p:cNvSpPr txBox="1">
            <a:spLocks noGrp="1"/>
          </p:cNvSpPr>
          <p:nvPr>
            <p:ph type="title"/>
          </p:nvPr>
        </p:nvSpPr>
        <p:spPr>
          <a:xfrm>
            <a:off x="484632" y="342900"/>
            <a:ext cx="3750600" cy="12003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004494"/>
              </a:buClr>
              <a:buSzPts val="2800"/>
              <a:buFont typeface="Arial"/>
              <a:buNone/>
              <a:defRPr sz="2800" b="1" i="0" u="none" strike="noStrike" cap="none">
                <a:solidFill>
                  <a:srgbClr val="004494"/>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8" name="Google Shape;168;p56"/>
          <p:cNvSpPr txBox="1"/>
          <p:nvPr/>
        </p:nvSpPr>
        <p:spPr>
          <a:xfrm>
            <a:off x="4530749" y="268132"/>
            <a:ext cx="0" cy="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4800"/>
              <a:buFont typeface="Arial"/>
              <a:buNone/>
            </a:pPr>
            <a:endParaRPr sz="4800" b="0" i="0" u="none" strike="noStrike" cap="none">
              <a:solidFill>
                <a:srgbClr val="000000"/>
              </a:solidFill>
              <a:latin typeface="Arial"/>
              <a:ea typeface="Arial"/>
              <a:cs typeface="Arial"/>
              <a:sym typeface="Arial"/>
            </a:endParaRPr>
          </a:p>
        </p:txBody>
      </p:sp>
      <p:sp>
        <p:nvSpPr>
          <p:cNvPr id="169" name="Google Shape;169;p56"/>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
        <p:nvSpPr>
          <p:cNvPr id="170" name="Google Shape;170;p56"/>
          <p:cNvSpPr txBox="1">
            <a:spLocks noGrp="1"/>
          </p:cNvSpPr>
          <p:nvPr>
            <p:ph type="body" idx="1"/>
          </p:nvPr>
        </p:nvSpPr>
        <p:spPr>
          <a:xfrm>
            <a:off x="484625" y="1497025"/>
            <a:ext cx="8174100" cy="3200700"/>
          </a:xfrm>
          <a:prstGeom prst="rect">
            <a:avLst/>
          </a:prstGeom>
          <a:noFill/>
          <a:ln>
            <a:noFill/>
          </a:ln>
        </p:spPr>
        <p:txBody>
          <a:bodyPr spcFirstLastPara="1" wrap="square" lIns="91425" tIns="45700" rIns="91425" bIns="45700" anchor="t" anchorCtr="0">
            <a:noAutofit/>
          </a:bodyPr>
          <a:lstStyle>
            <a:lvl1pPr marL="457200" marR="0" lvl="0" indent="-330200" algn="l">
              <a:lnSpc>
                <a:spcPct val="125000"/>
              </a:lnSpc>
              <a:spcBef>
                <a:spcPts val="1000"/>
              </a:spcBef>
              <a:spcAft>
                <a:spcPts val="0"/>
              </a:spcAft>
              <a:buClr>
                <a:schemeClr val="lt1"/>
              </a:buClr>
              <a:buSzPts val="1600"/>
              <a:buChar char="●"/>
              <a:defRPr sz="1600" i="0" u="none" strike="noStrike" cap="none">
                <a:solidFill>
                  <a:schemeClr val="lt1"/>
                </a:solidFill>
              </a:defRPr>
            </a:lvl1pPr>
            <a:lvl2pPr marL="914400" marR="0" lvl="1" indent="-317500" algn="l">
              <a:lnSpc>
                <a:spcPct val="125000"/>
              </a:lnSpc>
              <a:spcBef>
                <a:spcPts val="500"/>
              </a:spcBef>
              <a:spcAft>
                <a:spcPts val="0"/>
              </a:spcAft>
              <a:buClr>
                <a:schemeClr val="lt1"/>
              </a:buClr>
              <a:buSzPts val="1400"/>
              <a:buChar char="○"/>
              <a:defRPr sz="1400" i="0" u="none" strike="noStrike" cap="none">
                <a:solidFill>
                  <a:schemeClr val="lt1"/>
                </a:solidFill>
              </a:defRPr>
            </a:lvl2pPr>
            <a:lvl3pPr marL="1371600" marR="0" lvl="2" indent="-317500" algn="l">
              <a:lnSpc>
                <a:spcPct val="125000"/>
              </a:lnSpc>
              <a:spcBef>
                <a:spcPts val="500"/>
              </a:spcBef>
              <a:spcAft>
                <a:spcPts val="0"/>
              </a:spcAft>
              <a:buClr>
                <a:schemeClr val="lt1"/>
              </a:buClr>
              <a:buSzPts val="1400"/>
              <a:buChar char="■"/>
              <a:defRPr sz="1400" i="0" u="none" strike="noStrike" cap="none">
                <a:solidFill>
                  <a:schemeClr val="lt1"/>
                </a:solidFill>
              </a:defRPr>
            </a:lvl3pPr>
            <a:lvl4pPr marL="1828800" marR="0" lvl="3" indent="-317500" algn="l">
              <a:lnSpc>
                <a:spcPct val="125000"/>
              </a:lnSpc>
              <a:spcBef>
                <a:spcPts val="500"/>
              </a:spcBef>
              <a:spcAft>
                <a:spcPts val="0"/>
              </a:spcAft>
              <a:buClr>
                <a:schemeClr val="lt1"/>
              </a:buClr>
              <a:buSzPts val="1400"/>
              <a:buChar char="●"/>
              <a:defRPr sz="1400" i="0" u="none" strike="noStrike" cap="none">
                <a:solidFill>
                  <a:schemeClr val="lt1"/>
                </a:solidFill>
              </a:defRPr>
            </a:lvl4pPr>
            <a:lvl5pPr marL="2286000" marR="0" lvl="4" indent="-317500" algn="l">
              <a:lnSpc>
                <a:spcPct val="125000"/>
              </a:lnSpc>
              <a:spcBef>
                <a:spcPts val="500"/>
              </a:spcBef>
              <a:spcAft>
                <a:spcPts val="0"/>
              </a:spcAft>
              <a:buClr>
                <a:schemeClr val="lt1"/>
              </a:buClr>
              <a:buSzPts val="1400"/>
              <a:buChar char="○"/>
              <a:defRPr sz="1400" i="0" u="none" strike="noStrike" cap="none">
                <a:solidFill>
                  <a:schemeClr val="lt1"/>
                </a:solidFill>
              </a:defRPr>
            </a:lvl5pPr>
            <a:lvl6pPr marL="2743200" marR="0" lvl="5"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6pPr>
            <a:lvl7pPr marL="3200400" marR="0" lvl="6"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7pPr>
            <a:lvl8pPr marL="3657600" marR="0" lvl="7"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8pPr>
            <a:lvl9pPr marL="4114800" marR="0" lvl="8"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1"/>
        <p:cNvGrpSpPr/>
        <p:nvPr/>
      </p:nvGrpSpPr>
      <p:grpSpPr>
        <a:xfrm>
          <a:off x="0" y="0"/>
          <a:ext cx="0" cy="0"/>
          <a:chOff x="0" y="0"/>
          <a:chExt cx="0" cy="0"/>
        </a:xfrm>
      </p:grpSpPr>
      <p:sp>
        <p:nvSpPr>
          <p:cNvPr id="172" name="Google Shape;172;p57"/>
          <p:cNvSpPr txBox="1">
            <a:spLocks noGrp="1"/>
          </p:cNvSpPr>
          <p:nvPr>
            <p:ph type="title"/>
          </p:nvPr>
        </p:nvSpPr>
        <p:spPr>
          <a:xfrm>
            <a:off x="477013" y="274638"/>
            <a:ext cx="8174100" cy="9939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F7A632"/>
              </a:buClr>
              <a:buSzPts val="3200"/>
              <a:buFont typeface="Arial"/>
              <a:buNone/>
              <a:defRPr sz="3200" b="1" i="0" u="none" strike="noStrike" cap="none">
                <a:solidFill>
                  <a:srgbClr val="F7A632"/>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73" name="Google Shape;173;p57"/>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
        <p:nvSpPr>
          <p:cNvPr id="174" name="Google Shape;174;p57"/>
          <p:cNvSpPr txBox="1">
            <a:spLocks noGrp="1"/>
          </p:cNvSpPr>
          <p:nvPr>
            <p:ph type="body" idx="1"/>
          </p:nvPr>
        </p:nvSpPr>
        <p:spPr>
          <a:xfrm>
            <a:off x="484625" y="1363700"/>
            <a:ext cx="3809100" cy="2859000"/>
          </a:xfrm>
          <a:prstGeom prst="rect">
            <a:avLst/>
          </a:prstGeom>
          <a:noFill/>
          <a:ln>
            <a:noFill/>
          </a:ln>
        </p:spPr>
        <p:txBody>
          <a:bodyPr spcFirstLastPara="1" wrap="square" lIns="91425" tIns="45700" rIns="91425" bIns="45700" anchor="t" anchorCtr="0">
            <a:noAutofit/>
          </a:bodyPr>
          <a:lstStyle>
            <a:lvl1pPr marL="457200" marR="0" lvl="0" indent="-330200" algn="l">
              <a:lnSpc>
                <a:spcPct val="125000"/>
              </a:lnSpc>
              <a:spcBef>
                <a:spcPts val="1000"/>
              </a:spcBef>
              <a:spcAft>
                <a:spcPts val="0"/>
              </a:spcAft>
              <a:buSzPts val="1600"/>
              <a:buChar char="●"/>
              <a:defRPr sz="1600" i="0" u="none" strike="noStrike" cap="none"/>
            </a:lvl1pPr>
            <a:lvl2pPr marL="914400" marR="0" lvl="1" indent="-317500" algn="l">
              <a:lnSpc>
                <a:spcPct val="125000"/>
              </a:lnSpc>
              <a:spcBef>
                <a:spcPts val="500"/>
              </a:spcBef>
              <a:spcAft>
                <a:spcPts val="0"/>
              </a:spcAft>
              <a:buSzPts val="1400"/>
              <a:buChar char="○"/>
              <a:defRPr sz="1400" i="0" u="none" strike="noStrike" cap="none"/>
            </a:lvl2pPr>
            <a:lvl3pPr marL="1371600" marR="0" lvl="2" indent="-317500" algn="l">
              <a:lnSpc>
                <a:spcPct val="125000"/>
              </a:lnSpc>
              <a:spcBef>
                <a:spcPts val="500"/>
              </a:spcBef>
              <a:spcAft>
                <a:spcPts val="0"/>
              </a:spcAft>
              <a:buSzPts val="1400"/>
              <a:buChar char="■"/>
              <a:defRPr sz="1400" i="0" u="none" strike="noStrike" cap="none"/>
            </a:lvl3pPr>
            <a:lvl4pPr marL="1828800" marR="0" lvl="3" indent="-317500" algn="l">
              <a:lnSpc>
                <a:spcPct val="125000"/>
              </a:lnSpc>
              <a:spcBef>
                <a:spcPts val="500"/>
              </a:spcBef>
              <a:spcAft>
                <a:spcPts val="0"/>
              </a:spcAft>
              <a:buSzPts val="1400"/>
              <a:buChar char="●"/>
              <a:defRPr sz="1400" i="0" u="none" strike="noStrike" cap="none"/>
            </a:lvl4pPr>
            <a:lvl5pPr marL="2286000" marR="0" lvl="4" indent="-317500" algn="l">
              <a:lnSpc>
                <a:spcPct val="125000"/>
              </a:lnSpc>
              <a:spcBef>
                <a:spcPts val="500"/>
              </a:spcBef>
              <a:spcAft>
                <a:spcPts val="0"/>
              </a:spcAft>
              <a:buSzPts val="1400"/>
              <a:buChar char="○"/>
              <a:defRPr sz="1400" i="0" u="none" strike="noStrike" cap="none"/>
            </a:lvl5pPr>
            <a:lvl6pPr marL="2743200" marR="0" lvl="5" indent="-304800" algn="l">
              <a:lnSpc>
                <a:spcPct val="90000"/>
              </a:lnSpc>
              <a:spcBef>
                <a:spcPts val="500"/>
              </a:spcBef>
              <a:spcAft>
                <a:spcPts val="0"/>
              </a:spcAft>
              <a:buSzPts val="1200"/>
              <a:buChar char="■"/>
              <a:defRPr sz="1200" i="0" u="none" strike="noStrike" cap="none">
                <a:latin typeface="Arial"/>
                <a:ea typeface="Arial"/>
                <a:cs typeface="Arial"/>
                <a:sym typeface="Arial"/>
              </a:defRPr>
            </a:lvl6pPr>
            <a:lvl7pPr marL="3200400" marR="0" lvl="6" indent="-304800" algn="l">
              <a:lnSpc>
                <a:spcPct val="90000"/>
              </a:lnSpc>
              <a:spcBef>
                <a:spcPts val="500"/>
              </a:spcBef>
              <a:spcAft>
                <a:spcPts val="0"/>
              </a:spcAft>
              <a:buSzPts val="1200"/>
              <a:buChar char="●"/>
              <a:defRPr sz="1200" i="0" u="none" strike="noStrike" cap="none">
                <a:latin typeface="Arial"/>
                <a:ea typeface="Arial"/>
                <a:cs typeface="Arial"/>
                <a:sym typeface="Arial"/>
              </a:defRPr>
            </a:lvl7pPr>
            <a:lvl8pPr marL="3657600" marR="0" lvl="7" indent="-304800" algn="l">
              <a:lnSpc>
                <a:spcPct val="90000"/>
              </a:lnSpc>
              <a:spcBef>
                <a:spcPts val="500"/>
              </a:spcBef>
              <a:spcAft>
                <a:spcPts val="0"/>
              </a:spcAft>
              <a:buSzPts val="1200"/>
              <a:buChar char="○"/>
              <a:defRPr sz="1200" i="0" u="none" strike="noStrike" cap="none">
                <a:latin typeface="Arial"/>
                <a:ea typeface="Arial"/>
                <a:cs typeface="Arial"/>
                <a:sym typeface="Arial"/>
              </a:defRPr>
            </a:lvl8pPr>
            <a:lvl9pPr marL="4114800" marR="0" lvl="8" indent="-304800" algn="l">
              <a:lnSpc>
                <a:spcPct val="90000"/>
              </a:lnSpc>
              <a:spcBef>
                <a:spcPts val="500"/>
              </a:spcBef>
              <a:spcAft>
                <a:spcPts val="0"/>
              </a:spcAft>
              <a:buSzPts val="1200"/>
              <a:buChar char="■"/>
              <a:defRPr sz="1200" i="0" u="none" strike="noStrike" cap="none">
                <a:latin typeface="Arial"/>
                <a:ea typeface="Arial"/>
                <a:cs typeface="Arial"/>
                <a:sym typeface="Arial"/>
              </a:defRPr>
            </a:lvl9pPr>
          </a:lstStyle>
          <a:p>
            <a:endParaRPr/>
          </a:p>
        </p:txBody>
      </p:sp>
      <p:sp>
        <p:nvSpPr>
          <p:cNvPr id="175" name="Google Shape;175;p57"/>
          <p:cNvSpPr txBox="1">
            <a:spLocks noGrp="1"/>
          </p:cNvSpPr>
          <p:nvPr>
            <p:ph type="body" idx="2"/>
          </p:nvPr>
        </p:nvSpPr>
        <p:spPr>
          <a:xfrm>
            <a:off x="4841725" y="1363700"/>
            <a:ext cx="3809100" cy="2859000"/>
          </a:xfrm>
          <a:prstGeom prst="rect">
            <a:avLst/>
          </a:prstGeom>
          <a:noFill/>
          <a:ln>
            <a:noFill/>
          </a:ln>
        </p:spPr>
        <p:txBody>
          <a:bodyPr spcFirstLastPara="1" wrap="square" lIns="91425" tIns="45700" rIns="91425" bIns="45700" anchor="t" anchorCtr="0">
            <a:noAutofit/>
          </a:bodyPr>
          <a:lstStyle>
            <a:lvl1pPr marL="457200" marR="0" lvl="0" indent="-330200" algn="l">
              <a:lnSpc>
                <a:spcPct val="125000"/>
              </a:lnSpc>
              <a:spcBef>
                <a:spcPts val="1000"/>
              </a:spcBef>
              <a:spcAft>
                <a:spcPts val="0"/>
              </a:spcAft>
              <a:buClr>
                <a:srgbClr val="666666"/>
              </a:buClr>
              <a:buSzPts val="1600"/>
              <a:buChar char="●"/>
              <a:defRPr sz="1600" i="0" u="none" strike="noStrike" cap="none">
                <a:solidFill>
                  <a:srgbClr val="666666"/>
                </a:solidFill>
              </a:defRPr>
            </a:lvl1pPr>
            <a:lvl2pPr marL="914400" marR="0" lvl="1" indent="-317500" algn="l">
              <a:lnSpc>
                <a:spcPct val="125000"/>
              </a:lnSpc>
              <a:spcBef>
                <a:spcPts val="500"/>
              </a:spcBef>
              <a:spcAft>
                <a:spcPts val="0"/>
              </a:spcAft>
              <a:buClr>
                <a:srgbClr val="666666"/>
              </a:buClr>
              <a:buSzPts val="1400"/>
              <a:buChar char="○"/>
              <a:defRPr sz="1400" i="0" u="none" strike="noStrike" cap="none">
                <a:solidFill>
                  <a:srgbClr val="666666"/>
                </a:solidFill>
              </a:defRPr>
            </a:lvl2pPr>
            <a:lvl3pPr marL="1371600" marR="0" lvl="2" indent="-317500" algn="l">
              <a:lnSpc>
                <a:spcPct val="125000"/>
              </a:lnSpc>
              <a:spcBef>
                <a:spcPts val="500"/>
              </a:spcBef>
              <a:spcAft>
                <a:spcPts val="0"/>
              </a:spcAft>
              <a:buClr>
                <a:srgbClr val="666666"/>
              </a:buClr>
              <a:buSzPts val="1400"/>
              <a:buChar char="■"/>
              <a:defRPr i="0" u="none" strike="noStrike" cap="none">
                <a:solidFill>
                  <a:srgbClr val="666666"/>
                </a:solidFill>
              </a:defRPr>
            </a:lvl3pPr>
            <a:lvl4pPr marL="1828800" marR="0" lvl="3" indent="-317500" algn="l">
              <a:lnSpc>
                <a:spcPct val="125000"/>
              </a:lnSpc>
              <a:spcBef>
                <a:spcPts val="500"/>
              </a:spcBef>
              <a:spcAft>
                <a:spcPts val="0"/>
              </a:spcAft>
              <a:buClr>
                <a:srgbClr val="666666"/>
              </a:buClr>
              <a:buSzPts val="1400"/>
              <a:buChar char="●"/>
              <a:defRPr i="0" u="none" strike="noStrike" cap="none">
                <a:solidFill>
                  <a:srgbClr val="666666"/>
                </a:solidFill>
              </a:defRPr>
            </a:lvl4pPr>
            <a:lvl5pPr marL="2286000" marR="0" lvl="4" indent="-317500" algn="l">
              <a:lnSpc>
                <a:spcPct val="125000"/>
              </a:lnSpc>
              <a:spcBef>
                <a:spcPts val="500"/>
              </a:spcBef>
              <a:spcAft>
                <a:spcPts val="0"/>
              </a:spcAft>
              <a:buClr>
                <a:srgbClr val="666666"/>
              </a:buClr>
              <a:buSzPts val="1400"/>
              <a:buChar char="○"/>
              <a:defRPr i="0" u="none" strike="noStrike" cap="none">
                <a:solidFill>
                  <a:srgbClr val="666666"/>
                </a:solidFill>
              </a:defRPr>
            </a:lvl5pPr>
            <a:lvl6pPr marL="2743200" marR="0" lvl="5" indent="-304800" algn="l">
              <a:lnSpc>
                <a:spcPct val="90000"/>
              </a:lnSpc>
              <a:spcBef>
                <a:spcPts val="500"/>
              </a:spcBef>
              <a:spcAft>
                <a:spcPts val="0"/>
              </a:spcAft>
              <a:buClr>
                <a:srgbClr val="666666"/>
              </a:buClr>
              <a:buSzPts val="1200"/>
              <a:buChar char="■"/>
              <a:defRPr sz="1200" i="0" u="none" strike="noStrike" cap="none">
                <a:solidFill>
                  <a:srgbClr val="666666"/>
                </a:solidFill>
                <a:latin typeface="Arial"/>
                <a:ea typeface="Arial"/>
                <a:cs typeface="Arial"/>
                <a:sym typeface="Arial"/>
              </a:defRPr>
            </a:lvl6pPr>
            <a:lvl7pPr marL="3200400" marR="0" lvl="6" indent="-304800" algn="l">
              <a:lnSpc>
                <a:spcPct val="90000"/>
              </a:lnSpc>
              <a:spcBef>
                <a:spcPts val="500"/>
              </a:spcBef>
              <a:spcAft>
                <a:spcPts val="0"/>
              </a:spcAft>
              <a:buClr>
                <a:srgbClr val="666666"/>
              </a:buClr>
              <a:buSzPts val="1200"/>
              <a:buChar char="●"/>
              <a:defRPr sz="1200" i="0" u="none" strike="noStrike" cap="none">
                <a:solidFill>
                  <a:srgbClr val="666666"/>
                </a:solidFill>
                <a:latin typeface="Arial"/>
                <a:ea typeface="Arial"/>
                <a:cs typeface="Arial"/>
                <a:sym typeface="Arial"/>
              </a:defRPr>
            </a:lvl7pPr>
            <a:lvl8pPr marL="3657600" marR="0" lvl="7" indent="-304800" algn="l">
              <a:lnSpc>
                <a:spcPct val="90000"/>
              </a:lnSpc>
              <a:spcBef>
                <a:spcPts val="500"/>
              </a:spcBef>
              <a:spcAft>
                <a:spcPts val="0"/>
              </a:spcAft>
              <a:buClr>
                <a:srgbClr val="666666"/>
              </a:buClr>
              <a:buSzPts val="1200"/>
              <a:buChar char="○"/>
              <a:defRPr sz="1200" i="0" u="none" strike="noStrike" cap="none">
                <a:solidFill>
                  <a:srgbClr val="666666"/>
                </a:solidFill>
                <a:latin typeface="Arial"/>
                <a:ea typeface="Arial"/>
                <a:cs typeface="Arial"/>
                <a:sym typeface="Arial"/>
              </a:defRPr>
            </a:lvl8pPr>
            <a:lvl9pPr marL="4114800" marR="0" lvl="8" indent="-304800" algn="l">
              <a:lnSpc>
                <a:spcPct val="90000"/>
              </a:lnSpc>
              <a:spcBef>
                <a:spcPts val="500"/>
              </a:spcBef>
              <a:spcAft>
                <a:spcPts val="0"/>
              </a:spcAft>
              <a:buClr>
                <a:srgbClr val="666666"/>
              </a:buClr>
              <a:buSzPts val="1200"/>
              <a:buChar char="■"/>
              <a:defRPr sz="1200" i="0" u="none" strike="noStrike" cap="none">
                <a:solidFill>
                  <a:srgbClr val="666666"/>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artners">
  <p:cSld name="Partners">
    <p:spTree>
      <p:nvGrpSpPr>
        <p:cNvPr id="1" name="Shape 176"/>
        <p:cNvGrpSpPr/>
        <p:nvPr/>
      </p:nvGrpSpPr>
      <p:grpSpPr>
        <a:xfrm>
          <a:off x="0" y="0"/>
          <a:ext cx="0" cy="0"/>
          <a:chOff x="0" y="0"/>
          <a:chExt cx="0" cy="0"/>
        </a:xfrm>
      </p:grpSpPr>
      <p:sp>
        <p:nvSpPr>
          <p:cNvPr id="177" name="Google Shape;177;p58"/>
          <p:cNvSpPr txBox="1">
            <a:spLocks noGrp="1"/>
          </p:cNvSpPr>
          <p:nvPr>
            <p:ph type="sldNum" idx="12"/>
          </p:nvPr>
        </p:nvSpPr>
        <p:spPr>
          <a:xfrm>
            <a:off x="4293662" y="4775174"/>
            <a:ext cx="548100" cy="274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a:t>
            </a:fld>
            <a:endParaRPr/>
          </a:p>
        </p:txBody>
      </p:sp>
      <p:sp>
        <p:nvSpPr>
          <p:cNvPr id="178" name="Google Shape;178;p58"/>
          <p:cNvSpPr/>
          <p:nvPr/>
        </p:nvSpPr>
        <p:spPr>
          <a:xfrm>
            <a:off x="50" y="-85925"/>
            <a:ext cx="9144000" cy="953400"/>
          </a:xfrm>
          <a:prstGeom prst="rect">
            <a:avLst/>
          </a:prstGeom>
          <a:solidFill>
            <a:srgbClr val="0044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79" name="Google Shape;179;p5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931681" y="131150"/>
            <a:ext cx="1483351" cy="1096589"/>
          </a:xfrm>
          <a:prstGeom prst="rect">
            <a:avLst/>
          </a:prstGeom>
          <a:noFill/>
          <a:ln>
            <a:noFill/>
          </a:ln>
        </p:spPr>
      </p:pic>
      <p:pic>
        <p:nvPicPr>
          <p:cNvPr id="180" name="Google Shape;180;p5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40038" y="1636295"/>
            <a:ext cx="6309702" cy="2554254"/>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1"/>
        <p:cNvGrpSpPr/>
        <p:nvPr/>
      </p:nvGrpSpPr>
      <p:grpSpPr>
        <a:xfrm>
          <a:off x="0" y="0"/>
          <a:ext cx="0" cy="0"/>
          <a:chOff x="0" y="0"/>
          <a:chExt cx="0" cy="0"/>
        </a:xfrm>
      </p:grpSpPr>
      <p:sp>
        <p:nvSpPr>
          <p:cNvPr id="182" name="Google Shape;182;p59"/>
          <p:cNvSpPr txBox="1">
            <a:spLocks noGrp="1"/>
          </p:cNvSpPr>
          <p:nvPr>
            <p:ph type="title"/>
          </p:nvPr>
        </p:nvSpPr>
        <p:spPr>
          <a:xfrm>
            <a:off x="477013" y="274638"/>
            <a:ext cx="8174100" cy="9939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F7A632"/>
              </a:buClr>
              <a:buSzPts val="3200"/>
              <a:buFont typeface="Arial"/>
              <a:buNone/>
              <a:defRPr sz="3200" b="1" i="0" u="none" strike="noStrike" cap="none">
                <a:solidFill>
                  <a:srgbClr val="F7A632"/>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3" name="Google Shape;183;p59"/>
          <p:cNvSpPr txBox="1">
            <a:spLocks noGrp="1"/>
          </p:cNvSpPr>
          <p:nvPr>
            <p:ph type="sldNum" idx="12"/>
          </p:nvPr>
        </p:nvSpPr>
        <p:spPr>
          <a:xfrm>
            <a:off x="4293662" y="4775174"/>
            <a:ext cx="548100" cy="274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Inset image with title (right side, purple)">
  <p:cSld name="1_Content with Caption">
    <p:bg>
      <p:bgPr>
        <a:solidFill>
          <a:srgbClr val="A64D8F"/>
        </a:solidFill>
        <a:effectLst/>
      </p:bgPr>
    </p:bg>
    <p:spTree>
      <p:nvGrpSpPr>
        <p:cNvPr id="1" name="Shape 184"/>
        <p:cNvGrpSpPr/>
        <p:nvPr/>
      </p:nvGrpSpPr>
      <p:grpSpPr>
        <a:xfrm>
          <a:off x="0" y="0"/>
          <a:ext cx="0" cy="0"/>
          <a:chOff x="0" y="0"/>
          <a:chExt cx="0" cy="0"/>
        </a:xfrm>
      </p:grpSpPr>
      <p:sp>
        <p:nvSpPr>
          <p:cNvPr id="185" name="Google Shape;185;p60"/>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pic>
        <p:nvPicPr>
          <p:cNvPr id="186" name="Google Shape;186;p60"/>
          <p:cNvPicPr preferRelativeResize="0"/>
          <p:nvPr/>
        </p:nvPicPr>
        <p:blipFill rotWithShape="1">
          <a:blip r:embed="rId2" cstate="email">
            <a:alphaModFix/>
            <a:extLst>
              <a:ext uri="{28A0092B-C50C-407E-A947-70E740481C1C}">
                <a14:useLocalDpi xmlns:a14="http://schemas.microsoft.com/office/drawing/2010/main"/>
              </a:ext>
            </a:extLst>
          </a:blip>
          <a:srcRect l="-311"/>
          <a:stretch/>
        </p:blipFill>
        <p:spPr>
          <a:xfrm>
            <a:off x="2674449" y="0"/>
            <a:ext cx="6469553" cy="4258751"/>
          </a:xfrm>
          <a:prstGeom prst="rect">
            <a:avLst/>
          </a:prstGeom>
          <a:noFill/>
          <a:ln>
            <a:noFill/>
          </a:ln>
        </p:spPr>
      </p:pic>
      <p:sp>
        <p:nvSpPr>
          <p:cNvPr id="187" name="Google Shape;187;p60"/>
          <p:cNvSpPr txBox="1">
            <a:spLocks noGrp="1"/>
          </p:cNvSpPr>
          <p:nvPr>
            <p:ph type="title"/>
          </p:nvPr>
        </p:nvSpPr>
        <p:spPr>
          <a:xfrm>
            <a:off x="484632" y="2962345"/>
            <a:ext cx="3289800" cy="13500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F7A632"/>
              </a:buClr>
              <a:buSzPts val="2800"/>
              <a:buFont typeface="Arial"/>
              <a:buNone/>
              <a:defRPr sz="2800" b="1" i="0" u="none" strike="noStrike" cap="none">
                <a:solidFill>
                  <a:srgbClr val="F7A632"/>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Inset image with title (left side, purple)">
  <p:cSld name="6_Content with Caption">
    <p:bg>
      <p:bgPr>
        <a:solidFill>
          <a:srgbClr val="A64D8F"/>
        </a:solidFill>
        <a:effectLst/>
      </p:bgPr>
    </p:bg>
    <p:spTree>
      <p:nvGrpSpPr>
        <p:cNvPr id="1" name="Shape 188"/>
        <p:cNvGrpSpPr/>
        <p:nvPr/>
      </p:nvGrpSpPr>
      <p:grpSpPr>
        <a:xfrm>
          <a:off x="0" y="0"/>
          <a:ext cx="0" cy="0"/>
          <a:chOff x="0" y="0"/>
          <a:chExt cx="0" cy="0"/>
        </a:xfrm>
      </p:grpSpPr>
      <p:pic>
        <p:nvPicPr>
          <p:cNvPr id="189" name="Google Shape;189;p61"/>
          <p:cNvPicPr preferRelativeResize="0"/>
          <p:nvPr/>
        </p:nvPicPr>
        <p:blipFill rotWithShape="1">
          <a:blip r:embed="rId2" cstate="email">
            <a:alphaModFix/>
            <a:extLst>
              <a:ext uri="{28A0092B-C50C-407E-A947-70E740481C1C}">
                <a14:useLocalDpi xmlns:a14="http://schemas.microsoft.com/office/drawing/2010/main"/>
              </a:ext>
            </a:extLst>
          </a:blip>
          <a:srcRect l="-260" t="-371" r="-49"/>
          <a:stretch/>
        </p:blipFill>
        <p:spPr>
          <a:xfrm>
            <a:off x="-1620860" y="-536266"/>
            <a:ext cx="7822278" cy="5152524"/>
          </a:xfrm>
          <a:prstGeom prst="rect">
            <a:avLst/>
          </a:prstGeom>
          <a:noFill/>
          <a:ln>
            <a:noFill/>
          </a:ln>
        </p:spPr>
      </p:pic>
      <p:sp>
        <p:nvSpPr>
          <p:cNvPr id="190" name="Google Shape;190;p61"/>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
        <p:nvSpPr>
          <p:cNvPr id="191" name="Google Shape;191;p61"/>
          <p:cNvSpPr txBox="1">
            <a:spLocks noGrp="1"/>
          </p:cNvSpPr>
          <p:nvPr>
            <p:ph type="title"/>
          </p:nvPr>
        </p:nvSpPr>
        <p:spPr>
          <a:xfrm>
            <a:off x="5407266" y="2763826"/>
            <a:ext cx="3255600" cy="17394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F7A632"/>
              </a:buClr>
              <a:buSzPts val="2800"/>
              <a:buFont typeface="Arial"/>
              <a:buNone/>
              <a:defRPr sz="2800" b="1" i="0" u="none" strike="noStrike" cap="none">
                <a:solidFill>
                  <a:srgbClr val="F7A632"/>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Inset image with title (left side, orange)">
  <p:cSld name="7_Content with Caption">
    <p:bg>
      <p:bgPr>
        <a:solidFill>
          <a:srgbClr val="A64D8F"/>
        </a:solidFill>
        <a:effectLst/>
      </p:bgPr>
    </p:bg>
    <p:spTree>
      <p:nvGrpSpPr>
        <p:cNvPr id="1" name="Shape 192"/>
        <p:cNvGrpSpPr/>
        <p:nvPr/>
      </p:nvGrpSpPr>
      <p:grpSpPr>
        <a:xfrm>
          <a:off x="0" y="0"/>
          <a:ext cx="0" cy="0"/>
          <a:chOff x="0" y="0"/>
          <a:chExt cx="0" cy="0"/>
        </a:xfrm>
      </p:grpSpPr>
      <p:sp>
        <p:nvSpPr>
          <p:cNvPr id="193" name="Google Shape;193;p62"/>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
        <p:nvSpPr>
          <p:cNvPr id="194" name="Google Shape;194;p62"/>
          <p:cNvSpPr txBox="1">
            <a:spLocks noGrp="1"/>
          </p:cNvSpPr>
          <p:nvPr>
            <p:ph type="title"/>
          </p:nvPr>
        </p:nvSpPr>
        <p:spPr>
          <a:xfrm>
            <a:off x="5407266" y="2763826"/>
            <a:ext cx="3255600" cy="17394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F7CAAC"/>
              </a:buClr>
              <a:buSzPts val="2800"/>
              <a:buFont typeface="Arial"/>
              <a:buNone/>
              <a:defRPr sz="2800" b="1" i="0" u="none" strike="noStrike" cap="none">
                <a:solidFill>
                  <a:srgbClr val="F7CAAC"/>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195" name="Google Shape;195;p6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633222" y="-529391"/>
            <a:ext cx="7855267" cy="518123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Picture with Caption Green_1">
    <p:bg>
      <p:bgPr>
        <a:noFill/>
        <a:effectLst/>
      </p:bgPr>
    </p:bg>
    <p:spTree>
      <p:nvGrpSpPr>
        <p:cNvPr id="1" name="Shape 24"/>
        <p:cNvGrpSpPr/>
        <p:nvPr/>
      </p:nvGrpSpPr>
      <p:grpSpPr>
        <a:xfrm>
          <a:off x="0" y="0"/>
          <a:ext cx="0" cy="0"/>
          <a:chOff x="0" y="0"/>
          <a:chExt cx="0" cy="0"/>
        </a:xfrm>
      </p:grpSpPr>
      <p:sp>
        <p:nvSpPr>
          <p:cNvPr id="25" name="Google Shape;25;p26"/>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Inset image with title (right side, pink)">
  <p:cSld name="3_Content with Caption">
    <p:bg>
      <p:bgPr>
        <a:solidFill>
          <a:srgbClr val="A64D8F"/>
        </a:solidFill>
        <a:effectLst/>
      </p:bgPr>
    </p:bg>
    <p:spTree>
      <p:nvGrpSpPr>
        <p:cNvPr id="1" name="Shape 196"/>
        <p:cNvGrpSpPr/>
        <p:nvPr/>
      </p:nvGrpSpPr>
      <p:grpSpPr>
        <a:xfrm>
          <a:off x="0" y="0"/>
          <a:ext cx="0" cy="0"/>
          <a:chOff x="0" y="0"/>
          <a:chExt cx="0" cy="0"/>
        </a:xfrm>
      </p:grpSpPr>
      <p:sp>
        <p:nvSpPr>
          <p:cNvPr id="197" name="Google Shape;197;p63"/>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pic>
        <p:nvPicPr>
          <p:cNvPr id="198" name="Google Shape;198;p6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674449" y="-868811"/>
            <a:ext cx="7855267" cy="5181233"/>
          </a:xfrm>
          <a:prstGeom prst="rect">
            <a:avLst/>
          </a:prstGeom>
          <a:noFill/>
          <a:ln>
            <a:noFill/>
          </a:ln>
        </p:spPr>
      </p:pic>
      <p:sp>
        <p:nvSpPr>
          <p:cNvPr id="199" name="Google Shape;199;p63"/>
          <p:cNvSpPr txBox="1">
            <a:spLocks noGrp="1"/>
          </p:cNvSpPr>
          <p:nvPr>
            <p:ph type="title"/>
          </p:nvPr>
        </p:nvSpPr>
        <p:spPr>
          <a:xfrm>
            <a:off x="484632" y="2962345"/>
            <a:ext cx="3289800" cy="13500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F5B8CC"/>
              </a:buClr>
              <a:buSzPts val="2800"/>
              <a:buFont typeface="Arial"/>
              <a:buNone/>
              <a:defRPr sz="2800" b="1" i="0" u="none" strike="noStrike" cap="none">
                <a:solidFill>
                  <a:srgbClr val="F5B8CC"/>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Inset image with title (left side, pink)">
  <p:cSld name="8_Content with Caption">
    <p:bg>
      <p:bgPr>
        <a:solidFill>
          <a:srgbClr val="A64D8F"/>
        </a:solidFill>
        <a:effectLst/>
      </p:bgPr>
    </p:bg>
    <p:spTree>
      <p:nvGrpSpPr>
        <p:cNvPr id="1" name="Shape 200"/>
        <p:cNvGrpSpPr/>
        <p:nvPr/>
      </p:nvGrpSpPr>
      <p:grpSpPr>
        <a:xfrm>
          <a:off x="0" y="0"/>
          <a:ext cx="0" cy="0"/>
          <a:chOff x="0" y="0"/>
          <a:chExt cx="0" cy="0"/>
        </a:xfrm>
      </p:grpSpPr>
      <p:sp>
        <p:nvSpPr>
          <p:cNvPr id="201" name="Google Shape;201;p64"/>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
        <p:nvSpPr>
          <p:cNvPr id="202" name="Google Shape;202;p64"/>
          <p:cNvSpPr txBox="1">
            <a:spLocks noGrp="1"/>
          </p:cNvSpPr>
          <p:nvPr>
            <p:ph type="title"/>
          </p:nvPr>
        </p:nvSpPr>
        <p:spPr>
          <a:xfrm>
            <a:off x="5407266" y="2763826"/>
            <a:ext cx="3255600" cy="17394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F5B8CC"/>
              </a:buClr>
              <a:buSzPts val="2800"/>
              <a:buFont typeface="Arial"/>
              <a:buNone/>
              <a:defRPr sz="2800" b="1" i="0" u="none" strike="noStrike" cap="none">
                <a:solidFill>
                  <a:srgbClr val="F5B8CC"/>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203" name="Google Shape;203;p6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620860" y="-522516"/>
            <a:ext cx="7855267" cy="5181233"/>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Inset image with title (right side, green)">
  <p:cSld name="4_Content with Caption">
    <p:bg>
      <p:bgPr>
        <a:solidFill>
          <a:srgbClr val="A64D8F"/>
        </a:solidFill>
        <a:effectLst/>
      </p:bgPr>
    </p:bg>
    <p:spTree>
      <p:nvGrpSpPr>
        <p:cNvPr id="1" name="Shape 204"/>
        <p:cNvGrpSpPr/>
        <p:nvPr/>
      </p:nvGrpSpPr>
      <p:grpSpPr>
        <a:xfrm>
          <a:off x="0" y="0"/>
          <a:ext cx="0" cy="0"/>
          <a:chOff x="0" y="0"/>
          <a:chExt cx="0" cy="0"/>
        </a:xfrm>
      </p:grpSpPr>
      <p:sp>
        <p:nvSpPr>
          <p:cNvPr id="205" name="Google Shape;205;p65"/>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pic>
        <p:nvPicPr>
          <p:cNvPr id="206" name="Google Shape;206;p6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612574" y="-903186"/>
            <a:ext cx="7855267" cy="5181233"/>
          </a:xfrm>
          <a:prstGeom prst="rect">
            <a:avLst/>
          </a:prstGeom>
          <a:noFill/>
          <a:ln>
            <a:noFill/>
          </a:ln>
        </p:spPr>
      </p:pic>
      <p:sp>
        <p:nvSpPr>
          <p:cNvPr id="207" name="Google Shape;207;p65"/>
          <p:cNvSpPr txBox="1">
            <a:spLocks noGrp="1"/>
          </p:cNvSpPr>
          <p:nvPr>
            <p:ph type="title"/>
          </p:nvPr>
        </p:nvSpPr>
        <p:spPr>
          <a:xfrm>
            <a:off x="484632" y="2962345"/>
            <a:ext cx="3289800" cy="13500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ACD49F"/>
              </a:buClr>
              <a:buSzPts val="2800"/>
              <a:buFont typeface="Arial"/>
              <a:buNone/>
              <a:defRPr sz="2800" b="1" i="0" u="none" strike="noStrike" cap="none">
                <a:solidFill>
                  <a:srgbClr val="ACD49F"/>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Inset image with title (left side, green)">
  <p:cSld name="9_Content with Caption">
    <p:bg>
      <p:bgPr>
        <a:solidFill>
          <a:srgbClr val="A64D8F"/>
        </a:solidFill>
        <a:effectLst/>
      </p:bgPr>
    </p:bg>
    <p:spTree>
      <p:nvGrpSpPr>
        <p:cNvPr id="1" name="Shape 208"/>
        <p:cNvGrpSpPr/>
        <p:nvPr/>
      </p:nvGrpSpPr>
      <p:grpSpPr>
        <a:xfrm>
          <a:off x="0" y="0"/>
          <a:ext cx="0" cy="0"/>
          <a:chOff x="0" y="0"/>
          <a:chExt cx="0" cy="0"/>
        </a:xfrm>
      </p:grpSpPr>
      <p:sp>
        <p:nvSpPr>
          <p:cNvPr id="209" name="Google Shape;209;p66"/>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
        <p:nvSpPr>
          <p:cNvPr id="210" name="Google Shape;210;p66"/>
          <p:cNvSpPr txBox="1">
            <a:spLocks noGrp="1"/>
          </p:cNvSpPr>
          <p:nvPr>
            <p:ph type="title"/>
          </p:nvPr>
        </p:nvSpPr>
        <p:spPr>
          <a:xfrm>
            <a:off x="5407266" y="2763826"/>
            <a:ext cx="3255600" cy="17394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ACD49F"/>
              </a:buClr>
              <a:buSzPts val="2800"/>
              <a:buFont typeface="Arial"/>
              <a:buNone/>
              <a:defRPr sz="2800" b="1" i="0" u="none" strike="noStrike" cap="none">
                <a:solidFill>
                  <a:srgbClr val="ACD49F"/>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211" name="Google Shape;211;p6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705044" y="-564974"/>
            <a:ext cx="7855267" cy="5181233"/>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Inset image with title (right side, blue)">
  <p:cSld name="5_Content with Caption">
    <p:bg>
      <p:bgPr>
        <a:solidFill>
          <a:srgbClr val="A64D8F"/>
        </a:solidFill>
        <a:effectLst/>
      </p:bgPr>
    </p:bg>
    <p:spTree>
      <p:nvGrpSpPr>
        <p:cNvPr id="1" name="Shape 212"/>
        <p:cNvGrpSpPr/>
        <p:nvPr/>
      </p:nvGrpSpPr>
      <p:grpSpPr>
        <a:xfrm>
          <a:off x="0" y="0"/>
          <a:ext cx="0" cy="0"/>
          <a:chOff x="0" y="0"/>
          <a:chExt cx="0" cy="0"/>
        </a:xfrm>
      </p:grpSpPr>
      <p:sp>
        <p:nvSpPr>
          <p:cNvPr id="213" name="Google Shape;213;p67"/>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
        <p:nvSpPr>
          <p:cNvPr id="214" name="Google Shape;214;p67"/>
          <p:cNvSpPr txBox="1">
            <a:spLocks noGrp="1"/>
          </p:cNvSpPr>
          <p:nvPr>
            <p:ph type="title"/>
          </p:nvPr>
        </p:nvSpPr>
        <p:spPr>
          <a:xfrm>
            <a:off x="484632" y="2962345"/>
            <a:ext cx="3289800" cy="13500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BEE6F1"/>
              </a:buClr>
              <a:buSzPts val="2800"/>
              <a:buFont typeface="Arial"/>
              <a:buNone/>
              <a:defRPr sz="2800" b="1" i="0" u="none" strike="noStrike" cap="none">
                <a:solidFill>
                  <a:srgbClr val="BEE6F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215" name="Google Shape;215;p6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681324" y="-868811"/>
            <a:ext cx="7855267" cy="5181228"/>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ent with space on right, purple">
  <p:cSld name="Picture with Caption Purple">
    <p:bg>
      <p:bgPr>
        <a:solidFill>
          <a:srgbClr val="A64D8F"/>
        </a:solidFill>
        <a:effectLst/>
      </p:bgPr>
    </p:bg>
    <p:spTree>
      <p:nvGrpSpPr>
        <p:cNvPr id="1" name="Shape 216"/>
        <p:cNvGrpSpPr/>
        <p:nvPr/>
      </p:nvGrpSpPr>
      <p:grpSpPr>
        <a:xfrm>
          <a:off x="0" y="0"/>
          <a:ext cx="0" cy="0"/>
          <a:chOff x="0" y="0"/>
          <a:chExt cx="0" cy="0"/>
        </a:xfrm>
      </p:grpSpPr>
      <p:sp>
        <p:nvSpPr>
          <p:cNvPr id="217" name="Google Shape;217;p68"/>
          <p:cNvSpPr txBox="1">
            <a:spLocks noGrp="1"/>
          </p:cNvSpPr>
          <p:nvPr>
            <p:ph type="title"/>
          </p:nvPr>
        </p:nvSpPr>
        <p:spPr>
          <a:xfrm>
            <a:off x="484632" y="342900"/>
            <a:ext cx="3750600" cy="12003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F7A632"/>
              </a:buClr>
              <a:buSzPts val="2800"/>
              <a:buFont typeface="Arial"/>
              <a:buNone/>
              <a:defRPr sz="2800" b="1" i="0" u="none" strike="noStrike" cap="none">
                <a:solidFill>
                  <a:srgbClr val="F7A632"/>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18" name="Google Shape;218;p68"/>
          <p:cNvSpPr txBox="1"/>
          <p:nvPr/>
        </p:nvSpPr>
        <p:spPr>
          <a:xfrm>
            <a:off x="4530749" y="268132"/>
            <a:ext cx="0" cy="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4800"/>
              <a:buFont typeface="Arial"/>
              <a:buNone/>
            </a:pPr>
            <a:endParaRPr sz="4800" b="0" i="0" u="none" strike="noStrike" cap="none">
              <a:solidFill>
                <a:srgbClr val="000000"/>
              </a:solidFill>
              <a:latin typeface="Arial"/>
              <a:ea typeface="Arial"/>
              <a:cs typeface="Arial"/>
              <a:sym typeface="Arial"/>
            </a:endParaRPr>
          </a:p>
        </p:txBody>
      </p:sp>
      <p:sp>
        <p:nvSpPr>
          <p:cNvPr id="219" name="Google Shape;219;p68"/>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
        <p:nvSpPr>
          <p:cNvPr id="220" name="Google Shape;220;p68"/>
          <p:cNvSpPr txBox="1">
            <a:spLocks noGrp="1"/>
          </p:cNvSpPr>
          <p:nvPr>
            <p:ph type="body" idx="1"/>
          </p:nvPr>
        </p:nvSpPr>
        <p:spPr>
          <a:xfrm>
            <a:off x="484625" y="1497025"/>
            <a:ext cx="3809100" cy="3200700"/>
          </a:xfrm>
          <a:prstGeom prst="rect">
            <a:avLst/>
          </a:prstGeom>
          <a:noFill/>
          <a:ln>
            <a:noFill/>
          </a:ln>
        </p:spPr>
        <p:txBody>
          <a:bodyPr spcFirstLastPara="1" wrap="square" lIns="91425" tIns="45700" rIns="91425" bIns="45700" anchor="t" anchorCtr="0">
            <a:noAutofit/>
          </a:bodyPr>
          <a:lstStyle>
            <a:lvl1pPr marL="457200" marR="0" lvl="0" indent="-355600" algn="l">
              <a:lnSpc>
                <a:spcPct val="125000"/>
              </a:lnSpc>
              <a:spcBef>
                <a:spcPts val="1000"/>
              </a:spcBef>
              <a:spcAft>
                <a:spcPts val="0"/>
              </a:spcAft>
              <a:buClr>
                <a:schemeClr val="lt1"/>
              </a:buClr>
              <a:buSzPts val="2000"/>
              <a:buChar char="●"/>
              <a:defRPr sz="2000" i="0" u="none" strike="noStrike" cap="none">
                <a:solidFill>
                  <a:schemeClr val="lt1"/>
                </a:solidFill>
              </a:defRPr>
            </a:lvl1pPr>
            <a:lvl2pPr marL="914400" marR="0" lvl="1" indent="-317500" algn="l">
              <a:lnSpc>
                <a:spcPct val="125000"/>
              </a:lnSpc>
              <a:spcBef>
                <a:spcPts val="500"/>
              </a:spcBef>
              <a:spcAft>
                <a:spcPts val="0"/>
              </a:spcAft>
              <a:buClr>
                <a:schemeClr val="lt1"/>
              </a:buClr>
              <a:buSzPts val="1400"/>
              <a:buChar char="○"/>
              <a:defRPr sz="1400" i="0" u="none" strike="noStrike" cap="none">
                <a:solidFill>
                  <a:schemeClr val="lt1"/>
                </a:solidFill>
              </a:defRPr>
            </a:lvl2pPr>
            <a:lvl3pPr marL="1371600" marR="0" lvl="2" indent="-317500" algn="l">
              <a:lnSpc>
                <a:spcPct val="125000"/>
              </a:lnSpc>
              <a:spcBef>
                <a:spcPts val="500"/>
              </a:spcBef>
              <a:spcAft>
                <a:spcPts val="0"/>
              </a:spcAft>
              <a:buClr>
                <a:schemeClr val="lt1"/>
              </a:buClr>
              <a:buSzPts val="1400"/>
              <a:buChar char="■"/>
              <a:defRPr sz="1400" i="0" u="none" strike="noStrike" cap="none">
                <a:solidFill>
                  <a:schemeClr val="lt1"/>
                </a:solidFill>
              </a:defRPr>
            </a:lvl3pPr>
            <a:lvl4pPr marL="1828800" marR="0" lvl="3" indent="-317500" algn="l">
              <a:lnSpc>
                <a:spcPct val="125000"/>
              </a:lnSpc>
              <a:spcBef>
                <a:spcPts val="500"/>
              </a:spcBef>
              <a:spcAft>
                <a:spcPts val="0"/>
              </a:spcAft>
              <a:buClr>
                <a:schemeClr val="lt1"/>
              </a:buClr>
              <a:buSzPts val="1400"/>
              <a:buChar char="●"/>
              <a:defRPr sz="1400" i="0" u="none" strike="noStrike" cap="none">
                <a:solidFill>
                  <a:schemeClr val="lt1"/>
                </a:solidFill>
              </a:defRPr>
            </a:lvl4pPr>
            <a:lvl5pPr marL="2286000" marR="0" lvl="4" indent="-317500" algn="l">
              <a:lnSpc>
                <a:spcPct val="125000"/>
              </a:lnSpc>
              <a:spcBef>
                <a:spcPts val="500"/>
              </a:spcBef>
              <a:spcAft>
                <a:spcPts val="0"/>
              </a:spcAft>
              <a:buClr>
                <a:schemeClr val="lt1"/>
              </a:buClr>
              <a:buSzPts val="1400"/>
              <a:buChar char="○"/>
              <a:defRPr sz="1400" i="0" u="none" strike="noStrike" cap="none">
                <a:solidFill>
                  <a:schemeClr val="lt1"/>
                </a:solidFill>
              </a:defRPr>
            </a:lvl5pPr>
            <a:lvl6pPr marL="2743200" marR="0" lvl="5"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6pPr>
            <a:lvl7pPr marL="3200400" marR="0" lvl="6"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7pPr>
            <a:lvl8pPr marL="3657600" marR="0" lvl="7"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8pPr>
            <a:lvl9pPr marL="4114800" marR="0" lvl="8"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icture with Caption Pink">
  <p:cSld name="Picture with Caption Pink">
    <p:bg>
      <p:bgPr>
        <a:solidFill>
          <a:srgbClr val="E85281"/>
        </a:solidFill>
        <a:effectLst/>
      </p:bgPr>
    </p:bg>
    <p:spTree>
      <p:nvGrpSpPr>
        <p:cNvPr id="1" name="Shape 221"/>
        <p:cNvGrpSpPr/>
        <p:nvPr/>
      </p:nvGrpSpPr>
      <p:grpSpPr>
        <a:xfrm>
          <a:off x="0" y="0"/>
          <a:ext cx="0" cy="0"/>
          <a:chOff x="0" y="0"/>
          <a:chExt cx="0" cy="0"/>
        </a:xfrm>
      </p:grpSpPr>
      <p:sp>
        <p:nvSpPr>
          <p:cNvPr id="222" name="Google Shape;222;p69"/>
          <p:cNvSpPr txBox="1">
            <a:spLocks noGrp="1"/>
          </p:cNvSpPr>
          <p:nvPr>
            <p:ph type="title"/>
          </p:nvPr>
        </p:nvSpPr>
        <p:spPr>
          <a:xfrm>
            <a:off x="484632" y="342900"/>
            <a:ext cx="3750600" cy="12003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3" name="Google Shape;223;p69"/>
          <p:cNvSpPr txBox="1"/>
          <p:nvPr/>
        </p:nvSpPr>
        <p:spPr>
          <a:xfrm>
            <a:off x="4530749" y="268132"/>
            <a:ext cx="0" cy="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4800"/>
              <a:buFont typeface="Arial"/>
              <a:buNone/>
            </a:pPr>
            <a:endParaRPr sz="4800" b="0" i="0" u="none" strike="noStrike" cap="none">
              <a:solidFill>
                <a:srgbClr val="000000"/>
              </a:solidFill>
              <a:latin typeface="Arial"/>
              <a:ea typeface="Arial"/>
              <a:cs typeface="Arial"/>
              <a:sym typeface="Arial"/>
            </a:endParaRPr>
          </a:p>
        </p:txBody>
      </p:sp>
      <p:sp>
        <p:nvSpPr>
          <p:cNvPr id="224" name="Google Shape;224;p69"/>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
        <p:nvSpPr>
          <p:cNvPr id="225" name="Google Shape;225;p69"/>
          <p:cNvSpPr txBox="1">
            <a:spLocks noGrp="1"/>
          </p:cNvSpPr>
          <p:nvPr>
            <p:ph type="body" idx="1"/>
          </p:nvPr>
        </p:nvSpPr>
        <p:spPr>
          <a:xfrm>
            <a:off x="484625" y="1497025"/>
            <a:ext cx="3750600" cy="3200700"/>
          </a:xfrm>
          <a:prstGeom prst="rect">
            <a:avLst/>
          </a:prstGeom>
          <a:noFill/>
          <a:ln>
            <a:noFill/>
          </a:ln>
        </p:spPr>
        <p:txBody>
          <a:bodyPr spcFirstLastPara="1" wrap="square" lIns="91425" tIns="45700" rIns="91425" bIns="45700" anchor="t" anchorCtr="0">
            <a:noAutofit/>
          </a:bodyPr>
          <a:lstStyle>
            <a:lvl1pPr marL="457200" marR="0" lvl="0" indent="-330200" algn="l">
              <a:lnSpc>
                <a:spcPct val="125000"/>
              </a:lnSpc>
              <a:spcBef>
                <a:spcPts val="1000"/>
              </a:spcBef>
              <a:spcAft>
                <a:spcPts val="0"/>
              </a:spcAft>
              <a:buClr>
                <a:schemeClr val="lt1"/>
              </a:buClr>
              <a:buSzPts val="1600"/>
              <a:buChar char="●"/>
              <a:defRPr sz="1600" i="0" u="none" strike="noStrike" cap="none">
                <a:solidFill>
                  <a:schemeClr val="lt1"/>
                </a:solidFill>
              </a:defRPr>
            </a:lvl1pPr>
            <a:lvl2pPr marL="914400" marR="0" lvl="1" indent="-317500" algn="l">
              <a:lnSpc>
                <a:spcPct val="125000"/>
              </a:lnSpc>
              <a:spcBef>
                <a:spcPts val="500"/>
              </a:spcBef>
              <a:spcAft>
                <a:spcPts val="0"/>
              </a:spcAft>
              <a:buClr>
                <a:schemeClr val="lt1"/>
              </a:buClr>
              <a:buSzPts val="1400"/>
              <a:buChar char="○"/>
              <a:defRPr sz="1400" i="0" u="none" strike="noStrike" cap="none">
                <a:solidFill>
                  <a:schemeClr val="lt1"/>
                </a:solidFill>
              </a:defRPr>
            </a:lvl2pPr>
            <a:lvl3pPr marL="1371600" marR="0" lvl="2" indent="-317500" algn="l">
              <a:lnSpc>
                <a:spcPct val="125000"/>
              </a:lnSpc>
              <a:spcBef>
                <a:spcPts val="500"/>
              </a:spcBef>
              <a:spcAft>
                <a:spcPts val="0"/>
              </a:spcAft>
              <a:buClr>
                <a:schemeClr val="lt1"/>
              </a:buClr>
              <a:buSzPts val="1400"/>
              <a:buChar char="■"/>
              <a:defRPr sz="1400" i="0" u="none" strike="noStrike" cap="none">
                <a:solidFill>
                  <a:schemeClr val="lt1"/>
                </a:solidFill>
              </a:defRPr>
            </a:lvl3pPr>
            <a:lvl4pPr marL="1828800" marR="0" lvl="3" indent="-317500" algn="l">
              <a:lnSpc>
                <a:spcPct val="125000"/>
              </a:lnSpc>
              <a:spcBef>
                <a:spcPts val="500"/>
              </a:spcBef>
              <a:spcAft>
                <a:spcPts val="0"/>
              </a:spcAft>
              <a:buClr>
                <a:schemeClr val="lt1"/>
              </a:buClr>
              <a:buSzPts val="1400"/>
              <a:buChar char="●"/>
              <a:defRPr sz="1400" i="0" u="none" strike="noStrike" cap="none">
                <a:solidFill>
                  <a:schemeClr val="lt1"/>
                </a:solidFill>
              </a:defRPr>
            </a:lvl4pPr>
            <a:lvl5pPr marL="2286000" marR="0" lvl="4" indent="-317500" algn="l">
              <a:lnSpc>
                <a:spcPct val="125000"/>
              </a:lnSpc>
              <a:spcBef>
                <a:spcPts val="500"/>
              </a:spcBef>
              <a:spcAft>
                <a:spcPts val="0"/>
              </a:spcAft>
              <a:buClr>
                <a:schemeClr val="lt1"/>
              </a:buClr>
              <a:buSzPts val="1400"/>
              <a:buChar char="○"/>
              <a:defRPr sz="1400" i="0" u="none" strike="noStrike" cap="none">
                <a:solidFill>
                  <a:schemeClr val="lt1"/>
                </a:solidFill>
              </a:defRPr>
            </a:lvl5pPr>
            <a:lvl6pPr marL="2743200" marR="0" lvl="5"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6pPr>
            <a:lvl7pPr marL="3200400" marR="0" lvl="6"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7pPr>
            <a:lvl8pPr marL="3657600" marR="0" lvl="7"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8pPr>
            <a:lvl9pPr marL="4114800" marR="0" lvl="8"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with space on right, green">
  <p:cSld name="Picture with Caption Green">
    <p:bg>
      <p:bgPr>
        <a:solidFill>
          <a:srgbClr val="76B861"/>
        </a:solidFill>
        <a:effectLst/>
      </p:bgPr>
    </p:bg>
    <p:spTree>
      <p:nvGrpSpPr>
        <p:cNvPr id="1" name="Shape 226"/>
        <p:cNvGrpSpPr/>
        <p:nvPr/>
      </p:nvGrpSpPr>
      <p:grpSpPr>
        <a:xfrm>
          <a:off x="0" y="0"/>
          <a:ext cx="0" cy="0"/>
          <a:chOff x="0" y="0"/>
          <a:chExt cx="0" cy="0"/>
        </a:xfrm>
      </p:grpSpPr>
      <p:sp>
        <p:nvSpPr>
          <p:cNvPr id="227" name="Google Shape;227;p70"/>
          <p:cNvSpPr txBox="1">
            <a:spLocks noGrp="1"/>
          </p:cNvSpPr>
          <p:nvPr>
            <p:ph type="title"/>
          </p:nvPr>
        </p:nvSpPr>
        <p:spPr>
          <a:xfrm>
            <a:off x="475488" y="342900"/>
            <a:ext cx="3759600" cy="12003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8" name="Google Shape;228;p70"/>
          <p:cNvSpPr txBox="1"/>
          <p:nvPr/>
        </p:nvSpPr>
        <p:spPr>
          <a:xfrm>
            <a:off x="4530749" y="268132"/>
            <a:ext cx="0" cy="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4800"/>
              <a:buFont typeface="Arial"/>
              <a:buNone/>
            </a:pPr>
            <a:endParaRPr sz="4800" b="0" i="0" u="none" strike="noStrike" cap="none">
              <a:solidFill>
                <a:srgbClr val="000000"/>
              </a:solidFill>
              <a:latin typeface="Arial"/>
              <a:ea typeface="Arial"/>
              <a:cs typeface="Arial"/>
              <a:sym typeface="Arial"/>
            </a:endParaRPr>
          </a:p>
        </p:txBody>
      </p:sp>
      <p:sp>
        <p:nvSpPr>
          <p:cNvPr id="229" name="Google Shape;229;p70"/>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
        <p:nvSpPr>
          <p:cNvPr id="230" name="Google Shape;230;p70"/>
          <p:cNvSpPr txBox="1">
            <a:spLocks noGrp="1"/>
          </p:cNvSpPr>
          <p:nvPr>
            <p:ph type="body" idx="1"/>
          </p:nvPr>
        </p:nvSpPr>
        <p:spPr>
          <a:xfrm>
            <a:off x="484625" y="1497025"/>
            <a:ext cx="3809100" cy="3200700"/>
          </a:xfrm>
          <a:prstGeom prst="rect">
            <a:avLst/>
          </a:prstGeom>
          <a:noFill/>
          <a:ln>
            <a:noFill/>
          </a:ln>
        </p:spPr>
        <p:txBody>
          <a:bodyPr spcFirstLastPara="1" wrap="square" lIns="91425" tIns="45700" rIns="91425" bIns="45700" anchor="t" anchorCtr="0">
            <a:noAutofit/>
          </a:bodyPr>
          <a:lstStyle>
            <a:lvl1pPr marL="457200" marR="0" lvl="0" indent="-330200" algn="l">
              <a:lnSpc>
                <a:spcPct val="125000"/>
              </a:lnSpc>
              <a:spcBef>
                <a:spcPts val="1000"/>
              </a:spcBef>
              <a:spcAft>
                <a:spcPts val="0"/>
              </a:spcAft>
              <a:buClr>
                <a:schemeClr val="lt1"/>
              </a:buClr>
              <a:buSzPts val="1600"/>
              <a:buChar char="●"/>
              <a:defRPr sz="1600" i="0" u="none" strike="noStrike" cap="none">
                <a:solidFill>
                  <a:schemeClr val="lt1"/>
                </a:solidFill>
              </a:defRPr>
            </a:lvl1pPr>
            <a:lvl2pPr marL="914400" marR="0" lvl="1" indent="-317500" algn="l">
              <a:lnSpc>
                <a:spcPct val="125000"/>
              </a:lnSpc>
              <a:spcBef>
                <a:spcPts val="500"/>
              </a:spcBef>
              <a:spcAft>
                <a:spcPts val="0"/>
              </a:spcAft>
              <a:buClr>
                <a:schemeClr val="lt1"/>
              </a:buClr>
              <a:buSzPts val="1400"/>
              <a:buChar char="○"/>
              <a:defRPr sz="1400" i="0" u="none" strike="noStrike" cap="none">
                <a:solidFill>
                  <a:schemeClr val="lt1"/>
                </a:solidFill>
              </a:defRPr>
            </a:lvl2pPr>
            <a:lvl3pPr marL="1371600" marR="0" lvl="2" indent="-317500" algn="l">
              <a:lnSpc>
                <a:spcPct val="125000"/>
              </a:lnSpc>
              <a:spcBef>
                <a:spcPts val="500"/>
              </a:spcBef>
              <a:spcAft>
                <a:spcPts val="0"/>
              </a:spcAft>
              <a:buClr>
                <a:schemeClr val="lt1"/>
              </a:buClr>
              <a:buSzPts val="1400"/>
              <a:buChar char="■"/>
              <a:defRPr sz="1400" i="0" u="none" strike="noStrike" cap="none">
                <a:solidFill>
                  <a:schemeClr val="lt1"/>
                </a:solidFill>
              </a:defRPr>
            </a:lvl3pPr>
            <a:lvl4pPr marL="1828800" marR="0" lvl="3" indent="-317500" algn="l">
              <a:lnSpc>
                <a:spcPct val="125000"/>
              </a:lnSpc>
              <a:spcBef>
                <a:spcPts val="500"/>
              </a:spcBef>
              <a:spcAft>
                <a:spcPts val="0"/>
              </a:spcAft>
              <a:buClr>
                <a:schemeClr val="lt1"/>
              </a:buClr>
              <a:buSzPts val="1400"/>
              <a:buChar char="●"/>
              <a:defRPr sz="1400" i="0" u="none" strike="noStrike" cap="none">
                <a:solidFill>
                  <a:schemeClr val="lt1"/>
                </a:solidFill>
              </a:defRPr>
            </a:lvl4pPr>
            <a:lvl5pPr marL="2286000" marR="0" lvl="4" indent="-317500" algn="l">
              <a:lnSpc>
                <a:spcPct val="125000"/>
              </a:lnSpc>
              <a:spcBef>
                <a:spcPts val="500"/>
              </a:spcBef>
              <a:spcAft>
                <a:spcPts val="0"/>
              </a:spcAft>
              <a:buClr>
                <a:schemeClr val="lt1"/>
              </a:buClr>
              <a:buSzPts val="1400"/>
              <a:buChar char="○"/>
              <a:defRPr sz="1400" i="0" u="none" strike="noStrike" cap="none">
                <a:solidFill>
                  <a:schemeClr val="lt1"/>
                </a:solidFill>
              </a:defRPr>
            </a:lvl5pPr>
            <a:lvl6pPr marL="2743200" marR="0" lvl="5"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6pPr>
            <a:lvl7pPr marL="3200400" marR="0" lvl="6"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7pPr>
            <a:lvl8pPr marL="3657600" marR="0" lvl="7"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8pPr>
            <a:lvl9pPr marL="4114800" marR="0" lvl="8"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p:cSld name="Picture with Caption Green_1">
    <p:bg>
      <p:bgPr>
        <a:noFill/>
        <a:effectLst/>
      </p:bgPr>
    </p:bg>
    <p:spTree>
      <p:nvGrpSpPr>
        <p:cNvPr id="1" name="Shape 231"/>
        <p:cNvGrpSpPr/>
        <p:nvPr/>
      </p:nvGrpSpPr>
      <p:grpSpPr>
        <a:xfrm>
          <a:off x="0" y="0"/>
          <a:ext cx="0" cy="0"/>
          <a:chOff x="0" y="0"/>
          <a:chExt cx="0" cy="0"/>
        </a:xfrm>
      </p:grpSpPr>
      <p:sp>
        <p:nvSpPr>
          <p:cNvPr id="232" name="Google Shape;232;p71"/>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space on right">
  <p:cSld name="Content with Caption">
    <p:spTree>
      <p:nvGrpSpPr>
        <p:cNvPr id="1" name="Shape 26"/>
        <p:cNvGrpSpPr/>
        <p:nvPr/>
      </p:nvGrpSpPr>
      <p:grpSpPr>
        <a:xfrm>
          <a:off x="0" y="0"/>
          <a:ext cx="0" cy="0"/>
          <a:chOff x="0" y="0"/>
          <a:chExt cx="0" cy="0"/>
        </a:xfrm>
      </p:grpSpPr>
      <p:sp>
        <p:nvSpPr>
          <p:cNvPr id="27" name="Google Shape;27;p27"/>
          <p:cNvSpPr txBox="1">
            <a:spLocks noGrp="1"/>
          </p:cNvSpPr>
          <p:nvPr>
            <p:ph type="title"/>
          </p:nvPr>
        </p:nvSpPr>
        <p:spPr>
          <a:xfrm>
            <a:off x="484632" y="342900"/>
            <a:ext cx="3750600" cy="12003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F7A632"/>
              </a:buClr>
              <a:buSzPts val="2800"/>
              <a:buFont typeface="Arial"/>
              <a:buNone/>
              <a:defRPr sz="2800" b="1" i="0" u="none" strike="noStrike" cap="none">
                <a:solidFill>
                  <a:srgbClr val="F7A632"/>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8" name="Google Shape;28;p27"/>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
        <p:nvSpPr>
          <p:cNvPr id="29" name="Google Shape;29;p27"/>
          <p:cNvSpPr txBox="1">
            <a:spLocks noGrp="1"/>
          </p:cNvSpPr>
          <p:nvPr>
            <p:ph type="body" idx="1"/>
          </p:nvPr>
        </p:nvSpPr>
        <p:spPr>
          <a:xfrm>
            <a:off x="484625" y="1497025"/>
            <a:ext cx="3809100" cy="3200700"/>
          </a:xfrm>
          <a:prstGeom prst="rect">
            <a:avLst/>
          </a:prstGeom>
          <a:noFill/>
          <a:ln>
            <a:noFill/>
          </a:ln>
        </p:spPr>
        <p:txBody>
          <a:bodyPr spcFirstLastPara="1" wrap="square" lIns="91425" tIns="45700" rIns="91425" bIns="45700" anchor="t" anchorCtr="0">
            <a:noAutofit/>
          </a:bodyPr>
          <a:lstStyle>
            <a:lvl1pPr marL="457200" marR="0" lvl="0" indent="-330200" algn="l">
              <a:lnSpc>
                <a:spcPct val="125000"/>
              </a:lnSpc>
              <a:spcBef>
                <a:spcPts val="1000"/>
              </a:spcBef>
              <a:spcAft>
                <a:spcPts val="0"/>
              </a:spcAft>
              <a:buSzPts val="1600"/>
              <a:buChar char="●"/>
              <a:defRPr sz="1600" i="0" u="none" strike="noStrike" cap="none"/>
            </a:lvl1pPr>
            <a:lvl2pPr marL="914400" marR="0" lvl="1" indent="-317500" algn="l">
              <a:lnSpc>
                <a:spcPct val="125000"/>
              </a:lnSpc>
              <a:spcBef>
                <a:spcPts val="500"/>
              </a:spcBef>
              <a:spcAft>
                <a:spcPts val="0"/>
              </a:spcAft>
              <a:buSzPts val="1400"/>
              <a:buChar char="○"/>
              <a:defRPr sz="1400" i="0" u="none" strike="noStrike" cap="none"/>
            </a:lvl2pPr>
            <a:lvl3pPr marL="1371600" marR="0" lvl="2" indent="-317500" algn="l">
              <a:lnSpc>
                <a:spcPct val="125000"/>
              </a:lnSpc>
              <a:spcBef>
                <a:spcPts val="500"/>
              </a:spcBef>
              <a:spcAft>
                <a:spcPts val="0"/>
              </a:spcAft>
              <a:buSzPts val="1400"/>
              <a:buChar char="■"/>
              <a:defRPr i="0" u="none" strike="noStrike" cap="none"/>
            </a:lvl3pPr>
            <a:lvl4pPr marL="1828800" marR="0" lvl="3" indent="-317500" algn="l">
              <a:lnSpc>
                <a:spcPct val="125000"/>
              </a:lnSpc>
              <a:spcBef>
                <a:spcPts val="500"/>
              </a:spcBef>
              <a:spcAft>
                <a:spcPts val="0"/>
              </a:spcAft>
              <a:buSzPts val="1400"/>
              <a:buChar char="●"/>
              <a:defRPr i="0" u="none" strike="noStrike" cap="none"/>
            </a:lvl4pPr>
            <a:lvl5pPr marL="2286000" marR="0" lvl="4" indent="-317500" algn="l">
              <a:lnSpc>
                <a:spcPct val="125000"/>
              </a:lnSpc>
              <a:spcBef>
                <a:spcPts val="500"/>
              </a:spcBef>
              <a:spcAft>
                <a:spcPts val="0"/>
              </a:spcAft>
              <a:buSzPts val="1400"/>
              <a:buChar char="○"/>
              <a:defRPr i="0" u="none" strike="noStrike" cap="none"/>
            </a:lvl5pPr>
            <a:lvl6pPr marL="2743200" marR="0" lvl="5" indent="-304800" algn="l">
              <a:lnSpc>
                <a:spcPct val="90000"/>
              </a:lnSpc>
              <a:spcBef>
                <a:spcPts val="500"/>
              </a:spcBef>
              <a:spcAft>
                <a:spcPts val="0"/>
              </a:spcAft>
              <a:buSzPts val="1200"/>
              <a:buChar char="■"/>
              <a:defRPr sz="1200" i="0" u="none" strike="noStrike" cap="none">
                <a:latin typeface="Arial"/>
                <a:ea typeface="Arial"/>
                <a:cs typeface="Arial"/>
                <a:sym typeface="Arial"/>
              </a:defRPr>
            </a:lvl6pPr>
            <a:lvl7pPr marL="3200400" marR="0" lvl="6" indent="-304800" algn="l">
              <a:lnSpc>
                <a:spcPct val="90000"/>
              </a:lnSpc>
              <a:spcBef>
                <a:spcPts val="500"/>
              </a:spcBef>
              <a:spcAft>
                <a:spcPts val="0"/>
              </a:spcAft>
              <a:buSzPts val="1200"/>
              <a:buChar char="●"/>
              <a:defRPr sz="1200" i="0" u="none" strike="noStrike" cap="none">
                <a:latin typeface="Arial"/>
                <a:ea typeface="Arial"/>
                <a:cs typeface="Arial"/>
                <a:sym typeface="Arial"/>
              </a:defRPr>
            </a:lvl7pPr>
            <a:lvl8pPr marL="3657600" marR="0" lvl="7" indent="-304800" algn="l">
              <a:lnSpc>
                <a:spcPct val="90000"/>
              </a:lnSpc>
              <a:spcBef>
                <a:spcPts val="500"/>
              </a:spcBef>
              <a:spcAft>
                <a:spcPts val="0"/>
              </a:spcAft>
              <a:buSzPts val="1200"/>
              <a:buChar char="○"/>
              <a:defRPr sz="1200" i="0" u="none" strike="noStrike" cap="none">
                <a:latin typeface="Arial"/>
                <a:ea typeface="Arial"/>
                <a:cs typeface="Arial"/>
                <a:sym typeface="Arial"/>
              </a:defRPr>
            </a:lvl8pPr>
            <a:lvl9pPr marL="4114800" marR="0" lvl="8" indent="-304800" algn="l">
              <a:lnSpc>
                <a:spcPct val="90000"/>
              </a:lnSpc>
              <a:spcBef>
                <a:spcPts val="500"/>
              </a:spcBef>
              <a:spcAft>
                <a:spcPts val="0"/>
              </a:spcAft>
              <a:buSzPts val="1200"/>
              <a:buChar char="■"/>
              <a:defRPr sz="1200" i="0" u="none" strike="noStrike" cap="none">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space on right, orange background" type="picTx">
  <p:cSld name="PICTURE_WITH_CAPTION_TEXT">
    <p:bg>
      <p:bgPr>
        <a:solidFill>
          <a:srgbClr val="F7A632"/>
        </a:solidFill>
        <a:effectLst/>
      </p:bgPr>
    </p:bg>
    <p:spTree>
      <p:nvGrpSpPr>
        <p:cNvPr id="1" name="Shape 30"/>
        <p:cNvGrpSpPr/>
        <p:nvPr/>
      </p:nvGrpSpPr>
      <p:grpSpPr>
        <a:xfrm>
          <a:off x="0" y="0"/>
          <a:ext cx="0" cy="0"/>
          <a:chOff x="0" y="0"/>
          <a:chExt cx="0" cy="0"/>
        </a:xfrm>
      </p:grpSpPr>
      <p:sp>
        <p:nvSpPr>
          <p:cNvPr id="31" name="Google Shape;31;p28"/>
          <p:cNvSpPr txBox="1">
            <a:spLocks noGrp="1"/>
          </p:cNvSpPr>
          <p:nvPr>
            <p:ph type="title"/>
          </p:nvPr>
        </p:nvSpPr>
        <p:spPr>
          <a:xfrm>
            <a:off x="484632" y="342901"/>
            <a:ext cx="3750600" cy="12003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A64D8F"/>
              </a:buClr>
              <a:buSzPts val="2800"/>
              <a:buFont typeface="Arial"/>
              <a:buNone/>
              <a:defRPr sz="2800" b="1" i="0" u="none" strike="noStrike" cap="none">
                <a:solidFill>
                  <a:srgbClr val="A64D8F"/>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2" name="Google Shape;32;p28"/>
          <p:cNvSpPr txBox="1"/>
          <p:nvPr/>
        </p:nvSpPr>
        <p:spPr>
          <a:xfrm>
            <a:off x="4530749" y="268132"/>
            <a:ext cx="0" cy="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4800"/>
              <a:buFont typeface="Arial"/>
              <a:buNone/>
            </a:pPr>
            <a:endParaRPr sz="4800" b="0" i="0" u="none" strike="noStrike" cap="none">
              <a:solidFill>
                <a:srgbClr val="000000"/>
              </a:solidFill>
              <a:latin typeface="Arial"/>
              <a:ea typeface="Arial"/>
              <a:cs typeface="Arial"/>
              <a:sym typeface="Arial"/>
            </a:endParaRPr>
          </a:p>
        </p:txBody>
      </p:sp>
      <p:sp>
        <p:nvSpPr>
          <p:cNvPr id="33" name="Google Shape;33;p28"/>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
        <p:nvSpPr>
          <p:cNvPr id="34" name="Google Shape;34;p28"/>
          <p:cNvSpPr txBox="1">
            <a:spLocks noGrp="1"/>
          </p:cNvSpPr>
          <p:nvPr>
            <p:ph type="body" idx="1"/>
          </p:nvPr>
        </p:nvSpPr>
        <p:spPr>
          <a:xfrm>
            <a:off x="484625" y="1497025"/>
            <a:ext cx="8174100" cy="3200700"/>
          </a:xfrm>
          <a:prstGeom prst="rect">
            <a:avLst/>
          </a:prstGeom>
          <a:noFill/>
          <a:ln>
            <a:noFill/>
          </a:ln>
        </p:spPr>
        <p:txBody>
          <a:bodyPr spcFirstLastPara="1" wrap="square" lIns="91425" tIns="45700" rIns="91425" bIns="45700" anchor="t" anchorCtr="0">
            <a:noAutofit/>
          </a:bodyPr>
          <a:lstStyle>
            <a:lvl1pPr marL="457200" marR="0" lvl="0" indent="-355600" algn="l">
              <a:lnSpc>
                <a:spcPct val="125000"/>
              </a:lnSpc>
              <a:spcBef>
                <a:spcPts val="1000"/>
              </a:spcBef>
              <a:spcAft>
                <a:spcPts val="0"/>
              </a:spcAft>
              <a:buClr>
                <a:schemeClr val="lt1"/>
              </a:buClr>
              <a:buSzPts val="2000"/>
              <a:buChar char="●"/>
              <a:defRPr sz="2000" i="0" u="none" strike="noStrike" cap="none">
                <a:solidFill>
                  <a:schemeClr val="lt1"/>
                </a:solidFill>
              </a:defRPr>
            </a:lvl1pPr>
            <a:lvl2pPr marL="914400" marR="0" lvl="1" indent="-317500" algn="l">
              <a:lnSpc>
                <a:spcPct val="125000"/>
              </a:lnSpc>
              <a:spcBef>
                <a:spcPts val="500"/>
              </a:spcBef>
              <a:spcAft>
                <a:spcPts val="0"/>
              </a:spcAft>
              <a:buClr>
                <a:schemeClr val="lt1"/>
              </a:buClr>
              <a:buSzPts val="1400"/>
              <a:buChar char="○"/>
              <a:defRPr sz="1400" i="0" u="none" strike="noStrike" cap="none">
                <a:solidFill>
                  <a:schemeClr val="lt1"/>
                </a:solidFill>
              </a:defRPr>
            </a:lvl2pPr>
            <a:lvl3pPr marL="1371600" marR="0" lvl="2" indent="-317500" algn="l">
              <a:lnSpc>
                <a:spcPct val="125000"/>
              </a:lnSpc>
              <a:spcBef>
                <a:spcPts val="500"/>
              </a:spcBef>
              <a:spcAft>
                <a:spcPts val="0"/>
              </a:spcAft>
              <a:buClr>
                <a:schemeClr val="lt1"/>
              </a:buClr>
              <a:buSzPts val="1400"/>
              <a:buChar char="■"/>
              <a:defRPr i="0" u="none" strike="noStrike" cap="none">
                <a:solidFill>
                  <a:schemeClr val="lt1"/>
                </a:solidFill>
              </a:defRPr>
            </a:lvl3pPr>
            <a:lvl4pPr marL="1828800" marR="0" lvl="3" indent="-317500" algn="l">
              <a:lnSpc>
                <a:spcPct val="125000"/>
              </a:lnSpc>
              <a:spcBef>
                <a:spcPts val="500"/>
              </a:spcBef>
              <a:spcAft>
                <a:spcPts val="0"/>
              </a:spcAft>
              <a:buClr>
                <a:schemeClr val="lt1"/>
              </a:buClr>
              <a:buSzPts val="1400"/>
              <a:buChar char="●"/>
              <a:defRPr i="0" u="none" strike="noStrike" cap="none">
                <a:solidFill>
                  <a:schemeClr val="lt1"/>
                </a:solidFill>
              </a:defRPr>
            </a:lvl4pPr>
            <a:lvl5pPr marL="2286000" marR="0" lvl="4" indent="-317500" algn="l">
              <a:lnSpc>
                <a:spcPct val="125000"/>
              </a:lnSpc>
              <a:spcBef>
                <a:spcPts val="500"/>
              </a:spcBef>
              <a:spcAft>
                <a:spcPts val="0"/>
              </a:spcAft>
              <a:buClr>
                <a:schemeClr val="lt1"/>
              </a:buClr>
              <a:buSzPts val="1400"/>
              <a:buChar char="○"/>
              <a:defRPr i="0" u="none" strike="noStrike" cap="none">
                <a:solidFill>
                  <a:schemeClr val="lt1"/>
                </a:solidFill>
              </a:defRPr>
            </a:lvl5pPr>
            <a:lvl6pPr marL="2743200" marR="0" lvl="5"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6pPr>
            <a:lvl7pPr marL="3200400" marR="0" lvl="6"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7pPr>
            <a:lvl8pPr marL="3657600" marR="0" lvl="7"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8pPr>
            <a:lvl9pPr marL="4114800" marR="0" lvl="8" indent="-304800" algn="l">
              <a:lnSpc>
                <a:spcPct val="90000"/>
              </a:lnSpc>
              <a:spcBef>
                <a:spcPts val="500"/>
              </a:spcBef>
              <a:spcAft>
                <a:spcPts val="0"/>
              </a:spcAft>
              <a:buClr>
                <a:schemeClr val="lt1"/>
              </a:buClr>
              <a:buSzPts val="1200"/>
              <a:buChar char="■"/>
              <a:defRPr sz="120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477013" y="274638"/>
            <a:ext cx="8174100" cy="9939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F7A632"/>
              </a:buClr>
              <a:buSzPts val="3200"/>
              <a:buFont typeface="Arial"/>
              <a:buNone/>
              <a:defRPr sz="3200" b="1" i="0" u="none" strike="noStrike" cap="none">
                <a:solidFill>
                  <a:srgbClr val="F7A632"/>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7" name="Google Shape;37;p29"/>
          <p:cNvSpPr txBox="1">
            <a:spLocks noGrp="1"/>
          </p:cNvSpPr>
          <p:nvPr>
            <p:ph type="sldNum" idx="12"/>
          </p:nvPr>
        </p:nvSpPr>
        <p:spPr>
          <a:xfrm>
            <a:off x="4293662" y="4775174"/>
            <a:ext cx="548100" cy="274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urple title with space on right">
  <p:cSld name="Title Slide">
    <p:bg>
      <p:bgPr>
        <a:solidFill>
          <a:srgbClr val="A64D8F"/>
        </a:solidFill>
        <a:effectLst/>
      </p:bgPr>
    </p:bg>
    <p:spTree>
      <p:nvGrpSpPr>
        <p:cNvPr id="1" name="Shape 38"/>
        <p:cNvGrpSpPr/>
        <p:nvPr/>
      </p:nvGrpSpPr>
      <p:grpSpPr>
        <a:xfrm>
          <a:off x="0" y="0"/>
          <a:ext cx="0" cy="0"/>
          <a:chOff x="0" y="0"/>
          <a:chExt cx="0" cy="0"/>
        </a:xfrm>
      </p:grpSpPr>
      <p:pic>
        <p:nvPicPr>
          <p:cNvPr id="39" name="Google Shape;39;p3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874615"/>
            <a:ext cx="9144002" cy="4266410"/>
          </a:xfrm>
          <a:prstGeom prst="rect">
            <a:avLst/>
          </a:prstGeom>
          <a:noFill/>
          <a:ln>
            <a:noFill/>
          </a:ln>
        </p:spPr>
      </p:pic>
      <p:sp>
        <p:nvSpPr>
          <p:cNvPr id="40" name="Google Shape;40;p32"/>
          <p:cNvSpPr/>
          <p:nvPr/>
        </p:nvSpPr>
        <p:spPr>
          <a:xfrm>
            <a:off x="0" y="-64848"/>
            <a:ext cx="9144000" cy="941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 name="Google Shape;41;p32"/>
          <p:cNvPicPr preferRelativeResize="0"/>
          <p:nvPr/>
        </p:nvPicPr>
        <p:blipFill rotWithShape="1">
          <a:blip r:embed="rId3" cstate="email">
            <a:alphaModFix/>
            <a:extLst>
              <a:ext uri="{28A0092B-C50C-407E-A947-70E740481C1C}">
                <a14:useLocalDpi xmlns:a14="http://schemas.microsoft.com/office/drawing/2010/main"/>
              </a:ext>
            </a:extLst>
          </a:blip>
          <a:srcRect r="-1833"/>
          <a:stretch/>
        </p:blipFill>
        <p:spPr>
          <a:xfrm>
            <a:off x="3957875" y="131150"/>
            <a:ext cx="1483351" cy="1096599"/>
          </a:xfrm>
          <a:prstGeom prst="rect">
            <a:avLst/>
          </a:prstGeom>
          <a:noFill/>
          <a:ln>
            <a:noFill/>
          </a:ln>
        </p:spPr>
      </p:pic>
      <p:sp>
        <p:nvSpPr>
          <p:cNvPr id="42" name="Google Shape;42;p32"/>
          <p:cNvSpPr txBox="1">
            <a:spLocks noGrp="1"/>
          </p:cNvSpPr>
          <p:nvPr>
            <p:ph type="title"/>
          </p:nvPr>
        </p:nvSpPr>
        <p:spPr>
          <a:xfrm>
            <a:off x="494887" y="1257788"/>
            <a:ext cx="3921900" cy="938400"/>
          </a:xfrm>
          <a:prstGeom prst="rect">
            <a:avLst/>
          </a:prstGeom>
          <a:noFill/>
          <a:ln>
            <a:noFill/>
          </a:ln>
        </p:spPr>
        <p:txBody>
          <a:bodyPr spcFirstLastPara="1" wrap="square" lIns="91425" tIns="45700" rIns="91425" bIns="45700" anchor="t" anchorCtr="0">
            <a:noAutofit/>
          </a:bodyPr>
          <a:lstStyle>
            <a:lvl1pPr marR="0" lvl="0" algn="r">
              <a:lnSpc>
                <a:spcPct val="90000"/>
              </a:lnSpc>
              <a:spcBef>
                <a:spcPts val="0"/>
              </a:spcBef>
              <a:spcAft>
                <a:spcPts val="0"/>
              </a:spcAft>
              <a:buClr>
                <a:srgbClr val="F7A632"/>
              </a:buClr>
              <a:buSzPts val="4800"/>
              <a:buFont typeface="Arial"/>
              <a:buNone/>
              <a:defRPr sz="4800" b="1" i="0" u="none" strike="noStrike" cap="none">
                <a:solidFill>
                  <a:srgbClr val="F7A632"/>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3" name="Google Shape;43;p32"/>
          <p:cNvSpPr txBox="1"/>
          <p:nvPr/>
        </p:nvSpPr>
        <p:spPr>
          <a:xfrm>
            <a:off x="-2248186" y="-893774"/>
            <a:ext cx="0" cy="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4800"/>
              <a:buFont typeface="Arial"/>
              <a:buNone/>
            </a:pPr>
            <a:endParaRPr sz="4800" b="0" i="0" u="none" strike="noStrike" cap="none">
              <a:solidFill>
                <a:srgbClr val="000000"/>
              </a:solidFill>
              <a:latin typeface="Arial"/>
              <a:ea typeface="Arial"/>
              <a:cs typeface="Arial"/>
              <a:sym typeface="Arial"/>
            </a:endParaRPr>
          </a:p>
        </p:txBody>
      </p:sp>
      <p:sp>
        <p:nvSpPr>
          <p:cNvPr id="44" name="Google Shape;44;p32"/>
          <p:cNvSpPr txBox="1"/>
          <p:nvPr/>
        </p:nvSpPr>
        <p:spPr>
          <a:xfrm>
            <a:off x="-481263" y="2096932"/>
            <a:ext cx="0" cy="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4800"/>
              <a:buFont typeface="Arial"/>
              <a:buNone/>
            </a:pPr>
            <a:endParaRPr sz="4800" b="0" i="0" u="none" strike="noStrike" cap="none">
              <a:solidFill>
                <a:srgbClr val="000000"/>
              </a:solidFill>
              <a:latin typeface="Arial"/>
              <a:ea typeface="Arial"/>
              <a:cs typeface="Arial"/>
              <a:sym typeface="Arial"/>
            </a:endParaRPr>
          </a:p>
        </p:txBody>
      </p:sp>
      <p:sp>
        <p:nvSpPr>
          <p:cNvPr id="45" name="Google Shape;45;p32"/>
          <p:cNvSpPr/>
          <p:nvPr/>
        </p:nvSpPr>
        <p:spPr>
          <a:xfrm>
            <a:off x="4298996" y="4775923"/>
            <a:ext cx="542700" cy="365100"/>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 name="Google Shape;46;p32"/>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set image with title (left side, blue)">
  <p:cSld name="10_Content with Caption">
    <p:bg>
      <p:bgPr>
        <a:solidFill>
          <a:srgbClr val="A64D8F"/>
        </a:solidFill>
        <a:effectLst/>
      </p:bgPr>
    </p:bg>
    <p:spTree>
      <p:nvGrpSpPr>
        <p:cNvPr id="1" name="Shape 47"/>
        <p:cNvGrpSpPr/>
        <p:nvPr/>
      </p:nvGrpSpPr>
      <p:grpSpPr>
        <a:xfrm>
          <a:off x="0" y="0"/>
          <a:ext cx="0" cy="0"/>
          <a:chOff x="0" y="0"/>
          <a:chExt cx="0" cy="0"/>
        </a:xfrm>
      </p:grpSpPr>
      <p:sp>
        <p:nvSpPr>
          <p:cNvPr id="48" name="Google Shape;48;p33"/>
          <p:cNvSpPr txBox="1"/>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Arial"/>
                <a:ea typeface="Arial"/>
                <a:cs typeface="Arial"/>
                <a:sym typeface="Arial"/>
              </a:rPr>
              <a:t>‹N›</a:t>
            </a:fld>
            <a:endParaRPr sz="800" b="0" i="0" u="none" strike="noStrike" cap="none">
              <a:solidFill>
                <a:schemeClr val="lt1"/>
              </a:solidFill>
              <a:latin typeface="Arial"/>
              <a:ea typeface="Arial"/>
              <a:cs typeface="Arial"/>
              <a:sym typeface="Arial"/>
            </a:endParaRPr>
          </a:p>
        </p:txBody>
      </p:sp>
      <p:sp>
        <p:nvSpPr>
          <p:cNvPr id="49" name="Google Shape;49;p33"/>
          <p:cNvSpPr txBox="1">
            <a:spLocks noGrp="1"/>
          </p:cNvSpPr>
          <p:nvPr>
            <p:ph type="title"/>
          </p:nvPr>
        </p:nvSpPr>
        <p:spPr>
          <a:xfrm>
            <a:off x="5407266" y="2763826"/>
            <a:ext cx="3255600" cy="17394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rgbClr val="BEE6F1"/>
              </a:buClr>
              <a:buSzPts val="2800"/>
              <a:buFont typeface="Arial"/>
              <a:buNone/>
              <a:defRPr sz="2800" b="1" i="0" u="none" strike="noStrike" cap="none">
                <a:solidFill>
                  <a:srgbClr val="BEE6F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0" name="Google Shape;50;p33"/>
          <p:cNvSpPr txBox="1">
            <a:spLocks noGrp="1"/>
          </p:cNvSpPr>
          <p:nvPr>
            <p:ph type="ftr" idx="11"/>
          </p:nvPr>
        </p:nvSpPr>
        <p:spPr>
          <a:xfrm>
            <a:off x="482346" y="4775174"/>
            <a:ext cx="3086100" cy="274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1" name="Google Shape;51;p3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629418" y="-533639"/>
            <a:ext cx="7855267" cy="518122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477013" y="274638"/>
            <a:ext cx="8174100" cy="9939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7A632"/>
              </a:buClr>
              <a:buSzPts val="2800"/>
              <a:buFont typeface="Arial"/>
              <a:buNone/>
              <a:defRPr sz="2800" b="1" i="0" u="none" strike="noStrike" cap="none">
                <a:solidFill>
                  <a:srgbClr val="F7A63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2"/>
          <p:cNvSpPr/>
          <p:nvPr/>
        </p:nvSpPr>
        <p:spPr>
          <a:xfrm>
            <a:off x="4298996" y="4775923"/>
            <a:ext cx="542700" cy="365100"/>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8;p22"/>
          <p:cNvSpPr txBox="1">
            <a:spLocks noGrp="1"/>
          </p:cNvSpPr>
          <p:nvPr>
            <p:ph type="sldNum" idx="12"/>
          </p:nvPr>
        </p:nvSpPr>
        <p:spPr>
          <a:xfrm>
            <a:off x="4293662" y="4775174"/>
            <a:ext cx="548100" cy="2745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a:t>
            </a:fld>
            <a:endParaRPr/>
          </a:p>
        </p:txBody>
      </p:sp>
      <p:sp>
        <p:nvSpPr>
          <p:cNvPr id="9" name="Google Shape;9;p22"/>
          <p:cNvSpPr txBox="1">
            <a:spLocks noGrp="1"/>
          </p:cNvSpPr>
          <p:nvPr>
            <p:ph type="body" idx="1"/>
          </p:nvPr>
        </p:nvSpPr>
        <p:spPr>
          <a:xfrm>
            <a:off x="484617" y="1332738"/>
            <a:ext cx="8174100" cy="28590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25000"/>
              </a:lnSpc>
              <a:spcBef>
                <a:spcPts val="100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1pPr>
            <a:lvl2pPr marL="914400" marR="0" lvl="1" indent="-317500" algn="l" rtl="0">
              <a:lnSpc>
                <a:spcPct val="125000"/>
              </a:lnSpc>
              <a:spcBef>
                <a:spcPts val="5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25000"/>
              </a:lnSpc>
              <a:spcBef>
                <a:spcPts val="5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25000"/>
              </a:lnSpc>
              <a:spcBef>
                <a:spcPts val="5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25000"/>
              </a:lnSpc>
              <a:spcBef>
                <a:spcPts val="5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04800" algn="l" rtl="0">
              <a:lnSpc>
                <a:spcPct val="90000"/>
              </a:lnSpc>
              <a:spcBef>
                <a:spcPts val="5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90000"/>
              </a:lnSpc>
              <a:spcBef>
                <a:spcPts val="5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90000"/>
              </a:lnSpc>
              <a:spcBef>
                <a:spcPts val="5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90000"/>
              </a:lnSpc>
              <a:spcBef>
                <a:spcPts val="5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30"/>
          <p:cNvSpPr txBox="1">
            <a:spLocks noGrp="1"/>
          </p:cNvSpPr>
          <p:nvPr>
            <p:ph type="title"/>
          </p:nvPr>
        </p:nvSpPr>
        <p:spPr>
          <a:xfrm>
            <a:off x="477013" y="274638"/>
            <a:ext cx="8174100" cy="9939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F7A632"/>
              </a:buClr>
              <a:buSzPts val="2800"/>
              <a:buFont typeface="Arial"/>
              <a:buNone/>
              <a:defRPr sz="2800" b="1" i="0" u="none" strike="noStrike" cap="none">
                <a:solidFill>
                  <a:srgbClr val="F7A63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1" name="Google Shape;121;p30"/>
          <p:cNvSpPr/>
          <p:nvPr/>
        </p:nvSpPr>
        <p:spPr>
          <a:xfrm>
            <a:off x="4298996" y="4775923"/>
            <a:ext cx="542700" cy="365100"/>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2" name="Google Shape;122;p30"/>
          <p:cNvSpPr txBox="1">
            <a:spLocks noGrp="1"/>
          </p:cNvSpPr>
          <p:nvPr>
            <p:ph type="sldNum" idx="12"/>
          </p:nvPr>
        </p:nvSpPr>
        <p:spPr>
          <a:xfrm>
            <a:off x="4293662" y="4775174"/>
            <a:ext cx="548100" cy="2745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a:t>
            </a:fld>
            <a:endParaRPr/>
          </a:p>
        </p:txBody>
      </p:sp>
      <p:sp>
        <p:nvSpPr>
          <p:cNvPr id="123" name="Google Shape;123;p30"/>
          <p:cNvSpPr txBox="1">
            <a:spLocks noGrp="1"/>
          </p:cNvSpPr>
          <p:nvPr>
            <p:ph type="body" idx="1"/>
          </p:nvPr>
        </p:nvSpPr>
        <p:spPr>
          <a:xfrm>
            <a:off x="484617" y="1332738"/>
            <a:ext cx="8174100" cy="28590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25000"/>
              </a:lnSpc>
              <a:spcBef>
                <a:spcPts val="100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1pPr>
            <a:lvl2pPr marL="914400" marR="0" lvl="1" indent="-317500" algn="l" rtl="0">
              <a:lnSpc>
                <a:spcPct val="125000"/>
              </a:lnSpc>
              <a:spcBef>
                <a:spcPts val="5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25000"/>
              </a:lnSpc>
              <a:spcBef>
                <a:spcPts val="5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25000"/>
              </a:lnSpc>
              <a:spcBef>
                <a:spcPts val="5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25000"/>
              </a:lnSpc>
              <a:spcBef>
                <a:spcPts val="5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04800" algn="l" rtl="0">
              <a:lnSpc>
                <a:spcPct val="90000"/>
              </a:lnSpc>
              <a:spcBef>
                <a:spcPts val="5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90000"/>
              </a:lnSpc>
              <a:spcBef>
                <a:spcPts val="5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90000"/>
              </a:lnSpc>
              <a:spcBef>
                <a:spcPts val="5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90000"/>
              </a:lnSpc>
              <a:spcBef>
                <a:spcPts val="5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
          <p:cNvSpPr txBox="1">
            <a:spLocks noGrp="1"/>
          </p:cNvSpPr>
          <p:nvPr>
            <p:ph type="title"/>
          </p:nvPr>
        </p:nvSpPr>
        <p:spPr>
          <a:xfrm>
            <a:off x="5223525" y="2551300"/>
            <a:ext cx="3138300" cy="938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F7A632"/>
              </a:buClr>
              <a:buSzPts val="4800"/>
              <a:buFont typeface="Arial"/>
              <a:buNone/>
            </a:pPr>
            <a:r>
              <a:rPr lang="en-US" sz="3600" b="1" i="0" u="none" strike="noStrike" cap="none">
                <a:solidFill>
                  <a:srgbClr val="FFFFFF"/>
                </a:solidFill>
                <a:latin typeface="Arial"/>
                <a:ea typeface="Arial"/>
                <a:cs typeface="Arial"/>
                <a:sym typeface="Arial"/>
              </a:rPr>
              <a:t>Erasmus+</a:t>
            </a:r>
            <a:endParaRPr sz="2300" b="0" i="0" u="none" strike="noStrike" cap="none">
              <a:solidFill>
                <a:srgbClr val="FFFFFF"/>
              </a:solidFill>
              <a:latin typeface="Arial"/>
              <a:ea typeface="Arial"/>
              <a:cs typeface="Arial"/>
              <a:sym typeface="Arial"/>
            </a:endParaRPr>
          </a:p>
        </p:txBody>
      </p:sp>
      <p:sp>
        <p:nvSpPr>
          <p:cNvPr id="238" name="Google Shape;238;p1"/>
          <p:cNvSpPr txBox="1">
            <a:spLocks noGrp="1"/>
          </p:cNvSpPr>
          <p:nvPr>
            <p:ph type="body" idx="4294967295"/>
          </p:nvPr>
        </p:nvSpPr>
        <p:spPr>
          <a:xfrm>
            <a:off x="5263275" y="3455275"/>
            <a:ext cx="3506400" cy="605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chemeClr val="lt1"/>
              </a:buClr>
              <a:buSzPts val="3200"/>
              <a:buFont typeface="Arial"/>
              <a:buNone/>
            </a:pPr>
            <a:r>
              <a:rPr lang="en-US" sz="1200" b="1" i="1" u="none" strike="noStrike" cap="none">
                <a:solidFill>
                  <a:srgbClr val="FFAB40"/>
                </a:solidFill>
                <a:latin typeface="Arial"/>
                <a:ea typeface="Arial"/>
                <a:cs typeface="Arial"/>
                <a:sym typeface="Arial"/>
              </a:rPr>
              <a:t>INTERCULTURAL LEARNING EXPERIENCES</a:t>
            </a:r>
            <a:endParaRPr sz="1200" b="1" i="1" u="none" strike="noStrike" cap="none">
              <a:solidFill>
                <a:srgbClr val="FFAB40"/>
              </a:solidFill>
              <a:latin typeface="Arial"/>
              <a:ea typeface="Arial"/>
              <a:cs typeface="Arial"/>
              <a:sym typeface="Arial"/>
            </a:endParaRPr>
          </a:p>
        </p:txBody>
      </p:sp>
      <p:sp>
        <p:nvSpPr>
          <p:cNvPr id="239" name="Google Shape;239;p1"/>
          <p:cNvSpPr txBox="1">
            <a:spLocks noGrp="1"/>
          </p:cNvSpPr>
          <p:nvPr>
            <p:ph type="title"/>
          </p:nvPr>
        </p:nvSpPr>
        <p:spPr>
          <a:xfrm>
            <a:off x="5254775" y="3064986"/>
            <a:ext cx="3652800" cy="5532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F7A632"/>
              </a:buClr>
              <a:buSzPts val="4800"/>
              <a:buFont typeface="Arial"/>
              <a:buNone/>
            </a:pPr>
            <a:r>
              <a:rPr lang="en-US" sz="2300" b="0" i="0" u="none" strike="noStrike" cap="none">
                <a:solidFill>
                  <a:srgbClr val="FFFFFF"/>
                </a:solidFill>
                <a:latin typeface="Arial"/>
                <a:ea typeface="Arial"/>
                <a:cs typeface="Arial"/>
                <a:sym typeface="Arial"/>
              </a:rPr>
              <a:t>Virtual Exchange</a:t>
            </a:r>
            <a:endParaRPr sz="2300" b="0" i="0" u="none" strike="noStrike" cap="non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0"/>
          <p:cNvSpPr txBox="1">
            <a:spLocks noGrp="1"/>
          </p:cNvSpPr>
          <p:nvPr>
            <p:ph type="title"/>
          </p:nvPr>
        </p:nvSpPr>
        <p:spPr>
          <a:xfrm>
            <a:off x="484632" y="342901"/>
            <a:ext cx="3750600" cy="1200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2800"/>
              <a:buNone/>
            </a:pPr>
            <a:r>
              <a:rPr lang="en-US"/>
              <a:t>What Erasmus+ Virtual Exchange offers</a:t>
            </a:r>
            <a:endParaRPr/>
          </a:p>
        </p:txBody>
      </p:sp>
      <p:sp>
        <p:nvSpPr>
          <p:cNvPr id="313" name="Google Shape;313;p10"/>
          <p:cNvSpPr txBox="1">
            <a:spLocks noGrp="1"/>
          </p:cNvSpPr>
          <p:nvPr>
            <p:ph type="body" idx="1"/>
          </p:nvPr>
        </p:nvSpPr>
        <p:spPr>
          <a:xfrm>
            <a:off x="484625" y="1497025"/>
            <a:ext cx="8174100" cy="32007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1000"/>
              </a:spcBef>
              <a:spcAft>
                <a:spcPts val="0"/>
              </a:spcAft>
              <a:buSzPts val="2000"/>
              <a:buNone/>
            </a:pPr>
            <a:r>
              <a:rPr lang="en-US" b="1">
                <a:solidFill>
                  <a:srgbClr val="A64D8F"/>
                </a:solidFill>
              </a:rPr>
              <a:t>For Educators and Youth Workers</a:t>
            </a:r>
            <a:endParaRPr b="1">
              <a:solidFill>
                <a:srgbClr val="A64D8F"/>
              </a:solidFill>
            </a:endParaRPr>
          </a:p>
          <a:p>
            <a:pPr marL="0" lvl="0" indent="0" algn="l" rtl="0">
              <a:lnSpc>
                <a:spcPct val="125000"/>
              </a:lnSpc>
              <a:spcBef>
                <a:spcPts val="1000"/>
              </a:spcBef>
              <a:spcAft>
                <a:spcPts val="0"/>
              </a:spcAft>
              <a:buClr>
                <a:schemeClr val="dk1"/>
              </a:buClr>
              <a:buSzPts val="1100"/>
              <a:buFont typeface="Arial"/>
              <a:buNone/>
            </a:pPr>
            <a:r>
              <a:rPr lang="en-US"/>
              <a:t>Offer professional development and learning opportunities</a:t>
            </a:r>
            <a:endParaRPr/>
          </a:p>
          <a:p>
            <a:pPr marL="0" lvl="0" indent="0" algn="l" rtl="0">
              <a:lnSpc>
                <a:spcPct val="125000"/>
              </a:lnSpc>
              <a:spcBef>
                <a:spcPts val="1000"/>
              </a:spcBef>
              <a:spcAft>
                <a:spcPts val="0"/>
              </a:spcAft>
              <a:buClr>
                <a:schemeClr val="dk1"/>
              </a:buClr>
              <a:buSzPts val="1100"/>
              <a:buFont typeface="Arial"/>
              <a:buNone/>
            </a:pPr>
            <a:r>
              <a:rPr lang="en-US"/>
              <a:t>Enrich existing programmes through an innovative approach</a:t>
            </a:r>
            <a:endParaRPr/>
          </a:p>
          <a:p>
            <a:pPr marL="0" lvl="0" indent="0" algn="l" rtl="0">
              <a:lnSpc>
                <a:spcPct val="125000"/>
              </a:lnSpc>
              <a:spcBef>
                <a:spcPts val="1000"/>
              </a:spcBef>
              <a:spcAft>
                <a:spcPts val="0"/>
              </a:spcAft>
              <a:buClr>
                <a:schemeClr val="dk1"/>
              </a:buClr>
              <a:buSzPts val="1100"/>
              <a:buFont typeface="Arial"/>
              <a:buNone/>
            </a:pPr>
            <a:r>
              <a:rPr lang="en-US"/>
              <a:t>Bring an international dimension to curricula or programmes</a:t>
            </a:r>
            <a:endParaRPr/>
          </a:p>
          <a:p>
            <a:pPr marL="0" lvl="0" indent="0" algn="l" rtl="0">
              <a:lnSpc>
                <a:spcPct val="125000"/>
              </a:lnSpc>
              <a:spcBef>
                <a:spcPts val="1000"/>
              </a:spcBef>
              <a:spcAft>
                <a:spcPts val="0"/>
              </a:spcAft>
              <a:buSzPts val="2000"/>
              <a:buNone/>
            </a:pPr>
            <a:r>
              <a:rPr lang="en-US"/>
              <a:t>Collaborate and build partnerships with other institutions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1"/>
          <p:cNvSpPr txBox="1">
            <a:spLocks noGrp="1"/>
          </p:cNvSpPr>
          <p:nvPr>
            <p:ph type="title"/>
          </p:nvPr>
        </p:nvSpPr>
        <p:spPr>
          <a:xfrm>
            <a:off x="477013" y="274638"/>
            <a:ext cx="8174100" cy="993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200"/>
              <a:buNone/>
            </a:pPr>
            <a:r>
              <a:rPr lang="en-US"/>
              <a:t>Activities</a:t>
            </a:r>
            <a:endParaRPr/>
          </a:p>
        </p:txBody>
      </p:sp>
      <p:sp>
        <p:nvSpPr>
          <p:cNvPr id="319" name="Google Shape;319;p11"/>
          <p:cNvSpPr txBox="1">
            <a:spLocks noGrp="1"/>
          </p:cNvSpPr>
          <p:nvPr>
            <p:ph type="body" idx="1"/>
          </p:nvPr>
        </p:nvSpPr>
        <p:spPr>
          <a:xfrm>
            <a:off x="484625" y="1332750"/>
            <a:ext cx="7370100" cy="32298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600"/>
              <a:buNone/>
            </a:pPr>
            <a:r>
              <a:rPr lang="en-US" sz="1800" b="1">
                <a:solidFill>
                  <a:srgbClr val="A64D8F"/>
                </a:solidFill>
              </a:rPr>
              <a:t>Different models of exchanges for youth</a:t>
            </a:r>
            <a:endParaRPr sz="1800" b="1">
              <a:solidFill>
                <a:srgbClr val="A64D8F"/>
              </a:solidFill>
            </a:endParaRPr>
          </a:p>
          <a:p>
            <a:pPr marL="457200" lvl="0" indent="-330200" algn="l" rtl="0">
              <a:lnSpc>
                <a:spcPct val="150000"/>
              </a:lnSpc>
              <a:spcBef>
                <a:spcPts val="0"/>
              </a:spcBef>
              <a:spcAft>
                <a:spcPts val="0"/>
              </a:spcAft>
              <a:buClr>
                <a:schemeClr val="dk1"/>
              </a:buClr>
              <a:buSzPts val="1600"/>
              <a:buChar char="●"/>
            </a:pPr>
            <a:r>
              <a:rPr lang="en-US">
                <a:solidFill>
                  <a:schemeClr val="dk1"/>
                </a:solidFill>
              </a:rPr>
              <a:t>Varying duration, thematic scope and learning outcomes</a:t>
            </a:r>
            <a:endParaRPr>
              <a:solidFill>
                <a:schemeClr val="dk1"/>
              </a:solidFill>
            </a:endParaRPr>
          </a:p>
          <a:p>
            <a:pPr marL="0" lvl="0" indent="0" algn="l" rtl="0">
              <a:lnSpc>
                <a:spcPct val="150000"/>
              </a:lnSpc>
              <a:spcBef>
                <a:spcPts val="0"/>
              </a:spcBef>
              <a:spcAft>
                <a:spcPts val="0"/>
              </a:spcAft>
              <a:buSzPts val="1600"/>
              <a:buNone/>
            </a:pPr>
            <a:r>
              <a:rPr lang="en-US" sz="1800" b="1">
                <a:solidFill>
                  <a:srgbClr val="A64D8F"/>
                </a:solidFill>
              </a:rPr>
              <a:t>Training for educators and youth workers</a:t>
            </a:r>
            <a:endParaRPr sz="1800" b="1">
              <a:solidFill>
                <a:srgbClr val="A64D8F"/>
              </a:solidFill>
            </a:endParaRPr>
          </a:p>
          <a:p>
            <a:pPr marL="0" lvl="0" indent="0" algn="l" rtl="0">
              <a:lnSpc>
                <a:spcPct val="150000"/>
              </a:lnSpc>
              <a:spcBef>
                <a:spcPts val="0"/>
              </a:spcBef>
              <a:spcAft>
                <a:spcPts val="0"/>
              </a:spcAft>
              <a:buSzPts val="1600"/>
              <a:buNone/>
            </a:pPr>
            <a:r>
              <a:rPr lang="en-US" sz="1800" b="1">
                <a:solidFill>
                  <a:schemeClr val="accent1"/>
                </a:solidFill>
              </a:rPr>
              <a:t>Means of engagement</a:t>
            </a:r>
            <a:endParaRPr sz="1800" b="1">
              <a:solidFill>
                <a:schemeClr val="accent1"/>
              </a:solidFill>
            </a:endParaRPr>
          </a:p>
          <a:p>
            <a:pPr marL="457200" lvl="0" indent="-330200" algn="l" rtl="0">
              <a:lnSpc>
                <a:spcPct val="115000"/>
              </a:lnSpc>
              <a:spcBef>
                <a:spcPts val="0"/>
              </a:spcBef>
              <a:spcAft>
                <a:spcPts val="0"/>
              </a:spcAft>
              <a:buClr>
                <a:schemeClr val="dk1"/>
              </a:buClr>
              <a:buSzPts val="1600"/>
              <a:buChar char="●"/>
            </a:pPr>
            <a:r>
              <a:rPr lang="en-US">
                <a:solidFill>
                  <a:schemeClr val="dk1"/>
                </a:solidFill>
              </a:rPr>
              <a:t>Young people can sign up directly</a:t>
            </a:r>
            <a:endParaRPr>
              <a:solidFill>
                <a:schemeClr val="dk1"/>
              </a:solidFill>
            </a:endParaRPr>
          </a:p>
          <a:p>
            <a:pPr marL="457200" lvl="0" indent="-330200" algn="l" rtl="0">
              <a:lnSpc>
                <a:spcPct val="115000"/>
              </a:lnSpc>
              <a:spcBef>
                <a:spcPts val="1000"/>
              </a:spcBef>
              <a:spcAft>
                <a:spcPts val="0"/>
              </a:spcAft>
              <a:buClr>
                <a:schemeClr val="dk1"/>
              </a:buClr>
              <a:buSzPts val="1600"/>
              <a:buChar char="●"/>
            </a:pPr>
            <a:r>
              <a:rPr lang="en-US">
                <a:solidFill>
                  <a:schemeClr val="dk1"/>
                </a:solidFill>
              </a:rPr>
              <a:t>Universities, vocational schools or youth organisations can offer these   programmes as part of existing curricula or activities </a:t>
            </a:r>
            <a:endParaRPr>
              <a:solidFill>
                <a:schemeClr val="dk1"/>
              </a:solidFill>
            </a:endParaRPr>
          </a:p>
          <a:p>
            <a:pPr marL="457200" lvl="0" indent="-330200" algn="l" rtl="0">
              <a:lnSpc>
                <a:spcPct val="115000"/>
              </a:lnSpc>
              <a:spcBef>
                <a:spcPts val="1000"/>
              </a:spcBef>
              <a:spcAft>
                <a:spcPts val="1000"/>
              </a:spcAft>
              <a:buClr>
                <a:schemeClr val="dk1"/>
              </a:buClr>
              <a:buSzPts val="1600"/>
              <a:buChar char="●"/>
            </a:pPr>
            <a:r>
              <a:rPr lang="en-US">
                <a:solidFill>
                  <a:schemeClr val="dk1"/>
                </a:solidFill>
              </a:rPr>
              <a:t>Grassroots exchanges can be designed and implemented by teachers or youth workers themselves</a:t>
            </a:r>
            <a:endParaRPr/>
          </a:p>
        </p:txBody>
      </p:sp>
      <p:sp>
        <p:nvSpPr>
          <p:cNvPr id="320" name="Google Shape;320;p11"/>
          <p:cNvSpPr txBox="1">
            <a:spLocks noGrp="1"/>
          </p:cNvSpPr>
          <p:nvPr>
            <p:ph type="sldNum" idx="12"/>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8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2"/>
          <p:cNvSpPr txBox="1">
            <a:spLocks noGrp="1"/>
          </p:cNvSpPr>
          <p:nvPr>
            <p:ph type="body" idx="1"/>
          </p:nvPr>
        </p:nvSpPr>
        <p:spPr>
          <a:xfrm>
            <a:off x="4844450" y="1192225"/>
            <a:ext cx="3809100" cy="338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800"/>
              <a:buFont typeface="Arial"/>
              <a:buNone/>
            </a:pPr>
            <a:r>
              <a:rPr lang="en-US" sz="1400" b="1">
                <a:solidFill>
                  <a:srgbClr val="A64D8F"/>
                </a:solidFill>
              </a:rPr>
              <a:t>How they work: </a:t>
            </a:r>
            <a:endParaRPr sz="1400" b="1">
              <a:solidFill>
                <a:srgbClr val="A64D8F"/>
              </a:solidFill>
            </a:endParaRPr>
          </a:p>
          <a:p>
            <a:pPr marL="457200" lvl="0" indent="-317500" algn="l" rtl="0">
              <a:lnSpc>
                <a:spcPct val="115000"/>
              </a:lnSpc>
              <a:spcBef>
                <a:spcPts val="1000"/>
              </a:spcBef>
              <a:spcAft>
                <a:spcPts val="0"/>
              </a:spcAft>
              <a:buSzPts val="1400"/>
              <a:buChar char="●"/>
            </a:pPr>
            <a:r>
              <a:rPr lang="en-US" sz="1400"/>
              <a:t>Thematic lecture series, small online group dialogue, interactive assignments</a:t>
            </a:r>
            <a:endParaRPr sz="1400"/>
          </a:p>
          <a:p>
            <a:pPr marL="457200" lvl="0" indent="-317500" algn="l" rtl="0">
              <a:lnSpc>
                <a:spcPct val="115000"/>
              </a:lnSpc>
              <a:spcBef>
                <a:spcPts val="1000"/>
              </a:spcBef>
              <a:spcAft>
                <a:spcPts val="0"/>
              </a:spcAft>
              <a:buSzPts val="1400"/>
              <a:buChar char="●"/>
            </a:pPr>
            <a:r>
              <a:rPr lang="en-US" sz="1400"/>
              <a:t>A variety of topics</a:t>
            </a:r>
            <a:endParaRPr sz="1400"/>
          </a:p>
          <a:p>
            <a:pPr marL="0" lvl="0" indent="0" algn="l" rtl="0">
              <a:lnSpc>
                <a:spcPct val="115000"/>
              </a:lnSpc>
              <a:spcBef>
                <a:spcPts val="1000"/>
              </a:spcBef>
              <a:spcAft>
                <a:spcPts val="0"/>
              </a:spcAft>
              <a:buClr>
                <a:schemeClr val="dk1"/>
              </a:buClr>
              <a:buSzPts val="1800"/>
              <a:buFont typeface="Arial"/>
              <a:buNone/>
            </a:pPr>
            <a:r>
              <a:rPr lang="en-US" sz="1400" b="1">
                <a:solidFill>
                  <a:srgbClr val="A64D8F"/>
                </a:solidFill>
              </a:rPr>
              <a:t>Who can participate: </a:t>
            </a:r>
            <a:endParaRPr sz="1400" b="1">
              <a:solidFill>
                <a:srgbClr val="A64D8F"/>
              </a:solidFill>
            </a:endParaRPr>
          </a:p>
          <a:p>
            <a:pPr marL="457200" lvl="0" indent="-317500" algn="l" rtl="0">
              <a:lnSpc>
                <a:spcPct val="115000"/>
              </a:lnSpc>
              <a:spcBef>
                <a:spcPts val="1000"/>
              </a:spcBef>
              <a:spcAft>
                <a:spcPts val="0"/>
              </a:spcAft>
              <a:buSzPts val="1400"/>
              <a:buChar char="●"/>
            </a:pPr>
            <a:r>
              <a:rPr lang="en-US" sz="1400"/>
              <a:t>Eligible young people</a:t>
            </a:r>
            <a:endParaRPr sz="1400"/>
          </a:p>
          <a:p>
            <a:pPr marL="457200" lvl="0" indent="-317500" algn="l" rtl="0">
              <a:lnSpc>
                <a:spcPct val="115000"/>
              </a:lnSpc>
              <a:spcBef>
                <a:spcPts val="1000"/>
              </a:spcBef>
              <a:spcAft>
                <a:spcPts val="0"/>
              </a:spcAft>
              <a:buSzPts val="1400"/>
              <a:buChar char="●"/>
            </a:pPr>
            <a:r>
              <a:rPr lang="en-US" sz="1400"/>
              <a:t>Professors/educators/youth workers who want to offer the course(s) to their students or network.</a:t>
            </a:r>
            <a:endParaRPr sz="1400"/>
          </a:p>
          <a:p>
            <a:pPr marL="0" lvl="0" indent="0" algn="l" rtl="0">
              <a:lnSpc>
                <a:spcPct val="115000"/>
              </a:lnSpc>
              <a:spcBef>
                <a:spcPts val="1000"/>
              </a:spcBef>
              <a:spcAft>
                <a:spcPts val="1000"/>
              </a:spcAft>
              <a:buClr>
                <a:schemeClr val="dk1"/>
              </a:buClr>
              <a:buSzPts val="1800"/>
              <a:buFont typeface="Arial"/>
              <a:buNone/>
            </a:pPr>
            <a:r>
              <a:rPr lang="en-US" sz="1400" b="1">
                <a:solidFill>
                  <a:srgbClr val="A64D8F"/>
                </a:solidFill>
              </a:rPr>
              <a:t>Languages: </a:t>
            </a:r>
            <a:r>
              <a:rPr lang="en-US" sz="1400"/>
              <a:t>English, French, Arabic</a:t>
            </a:r>
            <a:endParaRPr sz="1400"/>
          </a:p>
        </p:txBody>
      </p:sp>
      <p:sp>
        <p:nvSpPr>
          <p:cNvPr id="326" name="Google Shape;326;p12"/>
          <p:cNvSpPr txBox="1">
            <a:spLocks noGrp="1"/>
          </p:cNvSpPr>
          <p:nvPr>
            <p:ph type="title"/>
          </p:nvPr>
        </p:nvSpPr>
        <p:spPr>
          <a:xfrm>
            <a:off x="4844450" y="342900"/>
            <a:ext cx="3769500" cy="12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sz="2000">
                <a:solidFill>
                  <a:srgbClr val="FFAB40"/>
                </a:solidFill>
              </a:rPr>
              <a:t>1. Interactive Open Online Courses  </a:t>
            </a:r>
            <a:endParaRPr sz="2000"/>
          </a:p>
        </p:txBody>
      </p:sp>
      <p:sp>
        <p:nvSpPr>
          <p:cNvPr id="327" name="Google Shape;327;p12"/>
          <p:cNvSpPr/>
          <p:nvPr/>
        </p:nvSpPr>
        <p:spPr>
          <a:xfrm>
            <a:off x="0" y="0"/>
            <a:ext cx="4318200" cy="5143500"/>
          </a:xfrm>
          <a:prstGeom prst="rect">
            <a:avLst/>
          </a:prstGeom>
          <a:solidFill>
            <a:srgbClr val="A64D8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8" name="Google Shape;328;p12"/>
          <p:cNvPicPr preferRelativeResize="0"/>
          <p:nvPr/>
        </p:nvPicPr>
        <p:blipFill rotWithShape="1">
          <a:blip r:embed="rId3" cstate="email">
            <a:alphaModFix/>
            <a:extLst>
              <a:ext uri="{28A0092B-C50C-407E-A947-70E740481C1C}">
                <a14:useLocalDpi xmlns:a14="http://schemas.microsoft.com/office/drawing/2010/main"/>
              </a:ext>
            </a:extLst>
          </a:blip>
          <a:srcRect r="-27730" b="-27679"/>
          <a:stretch/>
        </p:blipFill>
        <p:spPr>
          <a:xfrm>
            <a:off x="0" y="0"/>
            <a:ext cx="4185098" cy="5143500"/>
          </a:xfrm>
          <a:prstGeom prst="rect">
            <a:avLst/>
          </a:prstGeom>
          <a:noFill/>
          <a:ln>
            <a:noFill/>
          </a:ln>
        </p:spPr>
      </p:pic>
      <p:sp>
        <p:nvSpPr>
          <p:cNvPr id="329" name="Google Shape;329;p12"/>
          <p:cNvSpPr txBox="1">
            <a:spLocks noGrp="1"/>
          </p:cNvSpPr>
          <p:nvPr>
            <p:ph type="body" idx="1"/>
          </p:nvPr>
        </p:nvSpPr>
        <p:spPr>
          <a:xfrm>
            <a:off x="432625" y="3491275"/>
            <a:ext cx="3453000" cy="1282500"/>
          </a:xfrm>
          <a:prstGeom prst="rect">
            <a:avLst/>
          </a:prstGeom>
          <a:solidFill>
            <a:schemeClr val="accent1"/>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sz="1200">
                <a:solidFill>
                  <a:srgbClr val="FFFFFF"/>
                </a:solidFill>
              </a:rPr>
              <a:t>“I wanted to compare my opinion to other people’s, to find ideas, proposals and solutions on how to manage situations and challenges. Virtual Exchange is revolutionary”</a:t>
            </a:r>
            <a:endParaRPr sz="1200">
              <a:solidFill>
                <a:srgbClr val="FFFFFF"/>
              </a:solidFill>
            </a:endParaRPr>
          </a:p>
          <a:p>
            <a:pPr marL="0" lvl="0" indent="0" algn="ctr" rtl="0">
              <a:lnSpc>
                <a:spcPct val="100000"/>
              </a:lnSpc>
              <a:spcBef>
                <a:spcPts val="1000"/>
              </a:spcBef>
              <a:spcAft>
                <a:spcPts val="1000"/>
              </a:spcAft>
              <a:buSzPts val="1800"/>
              <a:buNone/>
            </a:pPr>
            <a:r>
              <a:rPr lang="en-US" sz="1200" b="1">
                <a:solidFill>
                  <a:srgbClr val="FFAB40"/>
                </a:solidFill>
              </a:rPr>
              <a:t>Interactive Open Online Course Participant</a:t>
            </a:r>
            <a:endParaRPr sz="1200" b="1">
              <a:solidFill>
                <a:srgbClr val="FFAB40"/>
              </a:solidFill>
            </a:endParaRPr>
          </a:p>
        </p:txBody>
      </p:sp>
      <p:pic>
        <p:nvPicPr>
          <p:cNvPr id="330" name="Google Shape;330;p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19100" y="732008"/>
            <a:ext cx="2480100" cy="2481900"/>
          </a:xfrm>
          <a:prstGeom prst="ellipse">
            <a:avLst/>
          </a:prstGeom>
          <a:noFill/>
          <a:ln w="19050" cap="flat" cmpd="sng">
            <a:solidFill>
              <a:srgbClr val="FFFFFF"/>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3"/>
          <p:cNvSpPr/>
          <p:nvPr/>
        </p:nvSpPr>
        <p:spPr>
          <a:xfrm>
            <a:off x="4825775" y="0"/>
            <a:ext cx="4318200" cy="5143500"/>
          </a:xfrm>
          <a:prstGeom prst="rect">
            <a:avLst/>
          </a:prstGeom>
          <a:solidFill>
            <a:srgbClr val="A64D8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13"/>
          <p:cNvSpPr txBox="1">
            <a:spLocks noGrp="1"/>
          </p:cNvSpPr>
          <p:nvPr>
            <p:ph type="body" idx="1"/>
          </p:nvPr>
        </p:nvSpPr>
        <p:spPr>
          <a:xfrm>
            <a:off x="484625" y="1172525"/>
            <a:ext cx="3809100" cy="362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800"/>
              <a:buFont typeface="Arial"/>
              <a:buNone/>
            </a:pPr>
            <a:r>
              <a:rPr lang="en-US" sz="1400" b="1">
                <a:solidFill>
                  <a:srgbClr val="A64D8F"/>
                </a:solidFill>
              </a:rPr>
              <a:t>How it works:</a:t>
            </a:r>
            <a:r>
              <a:rPr lang="en-US" sz="1400" b="1">
                <a:solidFill>
                  <a:srgbClr val="FFAB40"/>
                </a:solidFill>
              </a:rPr>
              <a:t> </a:t>
            </a:r>
            <a:endParaRPr sz="1400" b="1">
              <a:solidFill>
                <a:srgbClr val="FFAB40"/>
              </a:solidFill>
            </a:endParaRPr>
          </a:p>
          <a:p>
            <a:pPr marL="457200" lvl="0" indent="-317500" algn="l" rtl="0">
              <a:lnSpc>
                <a:spcPct val="115000"/>
              </a:lnSpc>
              <a:spcBef>
                <a:spcPts val="1000"/>
              </a:spcBef>
              <a:spcAft>
                <a:spcPts val="0"/>
              </a:spcAft>
              <a:buSzPts val="1400"/>
              <a:buChar char="●"/>
            </a:pPr>
            <a:r>
              <a:rPr lang="en-US" sz="1400"/>
              <a:t>Step 1: Team Leader Training </a:t>
            </a:r>
            <a:endParaRPr sz="1400"/>
          </a:p>
          <a:p>
            <a:pPr marL="457200" lvl="0" indent="-317500" algn="l" rtl="0">
              <a:lnSpc>
                <a:spcPct val="115000"/>
              </a:lnSpc>
              <a:spcBef>
                <a:spcPts val="1000"/>
              </a:spcBef>
              <a:spcAft>
                <a:spcPts val="0"/>
              </a:spcAft>
              <a:buSzPts val="1400"/>
              <a:buChar char="●"/>
            </a:pPr>
            <a:r>
              <a:rPr lang="en-US" sz="1400"/>
              <a:t>Step 2: Intercultural online debates between teams from the North and South of the Mediterranean on topics of their choice.</a:t>
            </a:r>
            <a:endParaRPr sz="1400"/>
          </a:p>
          <a:p>
            <a:pPr marL="0" lvl="0" indent="0" algn="l" rtl="0">
              <a:lnSpc>
                <a:spcPct val="115000"/>
              </a:lnSpc>
              <a:spcBef>
                <a:spcPts val="1000"/>
              </a:spcBef>
              <a:spcAft>
                <a:spcPts val="0"/>
              </a:spcAft>
              <a:buClr>
                <a:schemeClr val="dk1"/>
              </a:buClr>
              <a:buSzPts val="1800"/>
              <a:buFont typeface="Arial"/>
              <a:buNone/>
            </a:pPr>
            <a:r>
              <a:rPr lang="en-US" sz="1400" b="1">
                <a:solidFill>
                  <a:srgbClr val="A64D8F"/>
                </a:solidFill>
              </a:rPr>
              <a:t>Who can participate:</a:t>
            </a:r>
            <a:endParaRPr sz="1400" b="1">
              <a:solidFill>
                <a:srgbClr val="A64D8F"/>
              </a:solidFill>
            </a:endParaRPr>
          </a:p>
          <a:p>
            <a:pPr marL="457200" lvl="0" indent="-317500" algn="l" rtl="0">
              <a:lnSpc>
                <a:spcPct val="115000"/>
              </a:lnSpc>
              <a:spcBef>
                <a:spcPts val="1000"/>
              </a:spcBef>
              <a:spcAft>
                <a:spcPts val="0"/>
              </a:spcAft>
              <a:buSzPts val="1400"/>
              <a:buChar char="●"/>
            </a:pPr>
            <a:r>
              <a:rPr lang="en-US" sz="1400"/>
              <a:t>Eligible young people</a:t>
            </a:r>
            <a:endParaRPr sz="1400"/>
          </a:p>
          <a:p>
            <a:pPr marL="0" lvl="0" indent="0" algn="l" rtl="0">
              <a:lnSpc>
                <a:spcPct val="115000"/>
              </a:lnSpc>
              <a:spcBef>
                <a:spcPts val="1000"/>
              </a:spcBef>
              <a:spcAft>
                <a:spcPts val="1000"/>
              </a:spcAft>
              <a:buClr>
                <a:schemeClr val="dk1"/>
              </a:buClr>
              <a:buSzPts val="1800"/>
              <a:buFont typeface="Arial"/>
              <a:buNone/>
            </a:pPr>
            <a:r>
              <a:rPr lang="en-US" sz="1400" b="1">
                <a:solidFill>
                  <a:srgbClr val="A64D8F"/>
                </a:solidFill>
              </a:rPr>
              <a:t>Languages: </a:t>
            </a:r>
            <a:r>
              <a:rPr lang="en-US" sz="1400"/>
              <a:t>English, French, Arabic</a:t>
            </a:r>
            <a:endParaRPr sz="1400"/>
          </a:p>
        </p:txBody>
      </p:sp>
      <p:sp>
        <p:nvSpPr>
          <p:cNvPr id="337" name="Google Shape;337;p13"/>
          <p:cNvSpPr txBox="1">
            <a:spLocks noGrp="1"/>
          </p:cNvSpPr>
          <p:nvPr>
            <p:ph type="title"/>
          </p:nvPr>
        </p:nvSpPr>
        <p:spPr>
          <a:xfrm>
            <a:off x="484625" y="342900"/>
            <a:ext cx="3750600" cy="65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sz="2000">
                <a:solidFill>
                  <a:srgbClr val="FFAB40"/>
                </a:solidFill>
              </a:rPr>
              <a:t>2. Debate Exchanges </a:t>
            </a:r>
            <a:endParaRPr sz="2000"/>
          </a:p>
        </p:txBody>
      </p:sp>
      <p:pic>
        <p:nvPicPr>
          <p:cNvPr id="338" name="Google Shape;338;p13"/>
          <p:cNvPicPr preferRelativeResize="0"/>
          <p:nvPr/>
        </p:nvPicPr>
        <p:blipFill rotWithShape="1">
          <a:blip r:embed="rId3" cstate="email">
            <a:alphaModFix/>
            <a:extLst>
              <a:ext uri="{28A0092B-C50C-407E-A947-70E740481C1C}">
                <a14:useLocalDpi xmlns:a14="http://schemas.microsoft.com/office/drawing/2010/main"/>
              </a:ext>
            </a:extLst>
          </a:blip>
          <a:srcRect b="-49118"/>
          <a:stretch/>
        </p:blipFill>
        <p:spPr>
          <a:xfrm>
            <a:off x="4825800" y="0"/>
            <a:ext cx="4315969" cy="5143500"/>
          </a:xfrm>
          <a:prstGeom prst="rect">
            <a:avLst/>
          </a:prstGeom>
          <a:noFill/>
          <a:ln>
            <a:noFill/>
          </a:ln>
        </p:spPr>
      </p:pic>
      <p:pic>
        <p:nvPicPr>
          <p:cNvPr id="339" name="Google Shape;339;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44825" y="732875"/>
            <a:ext cx="2480100" cy="2480100"/>
          </a:xfrm>
          <a:prstGeom prst="ellipse">
            <a:avLst/>
          </a:prstGeom>
          <a:noFill/>
          <a:ln w="19050" cap="flat" cmpd="sng">
            <a:solidFill>
              <a:schemeClr val="lt1"/>
            </a:solidFill>
            <a:prstDash val="solid"/>
            <a:round/>
            <a:headEnd type="none" w="sm" len="sm"/>
            <a:tailEnd type="none" w="sm" len="sm"/>
          </a:ln>
        </p:spPr>
      </p:pic>
      <p:sp>
        <p:nvSpPr>
          <p:cNvPr id="340" name="Google Shape;340;p13"/>
          <p:cNvSpPr txBox="1">
            <a:spLocks noGrp="1"/>
          </p:cNvSpPr>
          <p:nvPr>
            <p:ph type="body" idx="1"/>
          </p:nvPr>
        </p:nvSpPr>
        <p:spPr>
          <a:xfrm>
            <a:off x="5150350" y="3624400"/>
            <a:ext cx="3669000" cy="1073400"/>
          </a:xfrm>
          <a:prstGeom prst="rect">
            <a:avLst/>
          </a:prstGeom>
          <a:solidFill>
            <a:schemeClr val="accent1"/>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sz="1200">
                <a:solidFill>
                  <a:srgbClr val="FFFFFF"/>
                </a:solidFill>
              </a:rPr>
              <a:t>“The best part of the exchange is the model adopted for the online debates. It creates a friendly atmosphere and encourages cooperation”</a:t>
            </a:r>
            <a:endParaRPr sz="1200">
              <a:solidFill>
                <a:srgbClr val="FFFFFF"/>
              </a:solidFill>
            </a:endParaRPr>
          </a:p>
          <a:p>
            <a:pPr marL="0" lvl="0" indent="0" algn="ctr" rtl="0">
              <a:lnSpc>
                <a:spcPct val="100000"/>
              </a:lnSpc>
              <a:spcBef>
                <a:spcPts val="1000"/>
              </a:spcBef>
              <a:spcAft>
                <a:spcPts val="1000"/>
              </a:spcAft>
              <a:buSzPts val="1800"/>
              <a:buNone/>
            </a:pPr>
            <a:r>
              <a:rPr lang="en-US" sz="1200" b="1">
                <a:solidFill>
                  <a:srgbClr val="FFAB40"/>
                </a:solidFill>
              </a:rPr>
              <a:t>Debate Exchange Participant</a:t>
            </a:r>
            <a:endParaRPr sz="1200" b="1">
              <a:solidFill>
                <a:srgbClr val="FFAB40"/>
              </a:solidFill>
            </a:endParaRPr>
          </a:p>
        </p:txBody>
      </p:sp>
      <p:pic>
        <p:nvPicPr>
          <p:cNvPr id="341" name="Google Shape;341;p1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743738" y="739900"/>
            <a:ext cx="2480100" cy="2480100"/>
          </a:xfrm>
          <a:prstGeom prst="ellipse">
            <a:avLst/>
          </a:prstGeom>
          <a:noFill/>
          <a:ln w="19050" cap="flat" cmpd="sng">
            <a:solidFill>
              <a:srgbClr val="FFFFFF"/>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4"/>
          <p:cNvSpPr txBox="1">
            <a:spLocks noGrp="1"/>
          </p:cNvSpPr>
          <p:nvPr>
            <p:ph type="body" idx="1"/>
          </p:nvPr>
        </p:nvSpPr>
        <p:spPr>
          <a:xfrm>
            <a:off x="4844450" y="994800"/>
            <a:ext cx="3809100" cy="338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800"/>
              <a:buFont typeface="Arial"/>
              <a:buNone/>
            </a:pPr>
            <a:r>
              <a:rPr lang="en-US" sz="1400" b="1">
                <a:solidFill>
                  <a:srgbClr val="A64D8F"/>
                </a:solidFill>
              </a:rPr>
              <a:t>How it works: </a:t>
            </a:r>
            <a:endParaRPr sz="1400" b="1">
              <a:solidFill>
                <a:srgbClr val="A64D8F"/>
              </a:solidFill>
            </a:endParaRPr>
          </a:p>
          <a:p>
            <a:pPr marL="457200" lvl="0" indent="-317500" algn="l" rtl="0">
              <a:lnSpc>
                <a:spcPct val="115000"/>
              </a:lnSpc>
              <a:spcBef>
                <a:spcPts val="1000"/>
              </a:spcBef>
              <a:spcAft>
                <a:spcPts val="0"/>
              </a:spcAft>
              <a:buSzPts val="1400"/>
              <a:buChar char="●"/>
            </a:pPr>
            <a:r>
              <a:rPr lang="en-US" sz="1400"/>
              <a:t>Face-to-face meetings with peers from different countries</a:t>
            </a:r>
            <a:endParaRPr sz="1400"/>
          </a:p>
          <a:p>
            <a:pPr marL="457200" lvl="0" indent="-317500" algn="l" rtl="0">
              <a:lnSpc>
                <a:spcPct val="115000"/>
              </a:lnSpc>
              <a:spcBef>
                <a:spcPts val="1000"/>
              </a:spcBef>
              <a:spcAft>
                <a:spcPts val="0"/>
              </a:spcAft>
              <a:buSzPts val="1400"/>
              <a:buChar char="●"/>
            </a:pPr>
            <a:r>
              <a:rPr lang="en-US" sz="1400"/>
              <a:t>Meaningful discussions in the presence of trained facilitators.</a:t>
            </a:r>
            <a:endParaRPr sz="1400"/>
          </a:p>
          <a:p>
            <a:pPr marL="0" lvl="0" indent="0" algn="l" rtl="0">
              <a:lnSpc>
                <a:spcPct val="115000"/>
              </a:lnSpc>
              <a:spcBef>
                <a:spcPts val="1000"/>
              </a:spcBef>
              <a:spcAft>
                <a:spcPts val="0"/>
              </a:spcAft>
              <a:buClr>
                <a:schemeClr val="dk1"/>
              </a:buClr>
              <a:buSzPts val="1800"/>
              <a:buFont typeface="Arial"/>
              <a:buNone/>
            </a:pPr>
            <a:r>
              <a:rPr lang="en-US" sz="1400" b="1">
                <a:solidFill>
                  <a:srgbClr val="A64D8F"/>
                </a:solidFill>
              </a:rPr>
              <a:t>Who can participate: </a:t>
            </a:r>
            <a:endParaRPr sz="1400" b="1">
              <a:solidFill>
                <a:srgbClr val="A64D8F"/>
              </a:solidFill>
            </a:endParaRPr>
          </a:p>
          <a:p>
            <a:pPr marL="457200" lvl="0" indent="-317500" algn="l" rtl="0">
              <a:lnSpc>
                <a:spcPct val="115000"/>
              </a:lnSpc>
              <a:spcBef>
                <a:spcPts val="1000"/>
              </a:spcBef>
              <a:spcAft>
                <a:spcPts val="0"/>
              </a:spcAft>
              <a:buSzPts val="1400"/>
              <a:buChar char="●"/>
            </a:pPr>
            <a:r>
              <a:rPr lang="en-US" sz="1400"/>
              <a:t>Young people individually</a:t>
            </a:r>
            <a:endParaRPr sz="1400"/>
          </a:p>
          <a:p>
            <a:pPr marL="457200" lvl="0" indent="-317500" algn="l" rtl="0">
              <a:lnSpc>
                <a:spcPct val="115000"/>
              </a:lnSpc>
              <a:spcBef>
                <a:spcPts val="1000"/>
              </a:spcBef>
              <a:spcAft>
                <a:spcPts val="0"/>
              </a:spcAft>
              <a:buSzPts val="1400"/>
              <a:buChar char="●"/>
            </a:pPr>
            <a:r>
              <a:rPr lang="en-US" sz="1400"/>
              <a:t>Young people through their university or youth organisation</a:t>
            </a:r>
            <a:endParaRPr sz="1400"/>
          </a:p>
          <a:p>
            <a:pPr marL="0" lvl="0" indent="0" algn="l" rtl="0">
              <a:lnSpc>
                <a:spcPct val="115000"/>
              </a:lnSpc>
              <a:spcBef>
                <a:spcPts val="1000"/>
              </a:spcBef>
              <a:spcAft>
                <a:spcPts val="1000"/>
              </a:spcAft>
              <a:buClr>
                <a:schemeClr val="dk1"/>
              </a:buClr>
              <a:buSzPts val="1800"/>
              <a:buFont typeface="Arial"/>
              <a:buNone/>
            </a:pPr>
            <a:r>
              <a:rPr lang="en-US" sz="1400" b="1">
                <a:solidFill>
                  <a:srgbClr val="A64D8F"/>
                </a:solidFill>
              </a:rPr>
              <a:t>Languages: </a:t>
            </a:r>
            <a:r>
              <a:rPr lang="en-US" sz="1400"/>
              <a:t>English, French, Arabic</a:t>
            </a:r>
            <a:endParaRPr sz="1400"/>
          </a:p>
        </p:txBody>
      </p:sp>
      <p:sp>
        <p:nvSpPr>
          <p:cNvPr id="347" name="Google Shape;347;p14"/>
          <p:cNvSpPr txBox="1">
            <a:spLocks noGrp="1"/>
          </p:cNvSpPr>
          <p:nvPr>
            <p:ph type="title"/>
          </p:nvPr>
        </p:nvSpPr>
        <p:spPr>
          <a:xfrm>
            <a:off x="4844450" y="342900"/>
            <a:ext cx="3769500" cy="65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sz="2000">
                <a:solidFill>
                  <a:srgbClr val="FFAB40"/>
                </a:solidFill>
              </a:rPr>
              <a:t>3. Online Facilitated Dialogue  </a:t>
            </a:r>
            <a:endParaRPr sz="2000"/>
          </a:p>
        </p:txBody>
      </p:sp>
      <p:sp>
        <p:nvSpPr>
          <p:cNvPr id="348" name="Google Shape;348;p14"/>
          <p:cNvSpPr/>
          <p:nvPr/>
        </p:nvSpPr>
        <p:spPr>
          <a:xfrm>
            <a:off x="0" y="0"/>
            <a:ext cx="4318200" cy="5143500"/>
          </a:xfrm>
          <a:prstGeom prst="rect">
            <a:avLst/>
          </a:prstGeom>
          <a:solidFill>
            <a:srgbClr val="A64D8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9" name="Google Shape;349;p14"/>
          <p:cNvPicPr preferRelativeResize="0"/>
          <p:nvPr/>
        </p:nvPicPr>
        <p:blipFill rotWithShape="1">
          <a:blip r:embed="rId3" cstate="email">
            <a:alphaModFix/>
            <a:extLst>
              <a:ext uri="{28A0092B-C50C-407E-A947-70E740481C1C}">
                <a14:useLocalDpi xmlns:a14="http://schemas.microsoft.com/office/drawing/2010/main"/>
              </a:ext>
            </a:extLst>
          </a:blip>
          <a:srcRect r="-27730" b="-27679"/>
          <a:stretch/>
        </p:blipFill>
        <p:spPr>
          <a:xfrm>
            <a:off x="0" y="0"/>
            <a:ext cx="4185098" cy="5143500"/>
          </a:xfrm>
          <a:prstGeom prst="rect">
            <a:avLst/>
          </a:prstGeom>
          <a:noFill/>
          <a:ln>
            <a:noFill/>
          </a:ln>
        </p:spPr>
      </p:pic>
      <p:sp>
        <p:nvSpPr>
          <p:cNvPr id="350" name="Google Shape;350;p14"/>
          <p:cNvSpPr txBox="1">
            <a:spLocks noGrp="1"/>
          </p:cNvSpPr>
          <p:nvPr>
            <p:ph type="body" idx="1"/>
          </p:nvPr>
        </p:nvSpPr>
        <p:spPr>
          <a:xfrm>
            <a:off x="432625" y="3491275"/>
            <a:ext cx="3453000" cy="1282500"/>
          </a:xfrm>
          <a:prstGeom prst="rect">
            <a:avLst/>
          </a:prstGeom>
          <a:solidFill>
            <a:schemeClr val="accent1"/>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sz="1200">
                <a:solidFill>
                  <a:srgbClr val="FFFFFF"/>
                </a:solidFill>
              </a:rPr>
              <a:t>“This experience changed many things about me and let me be open and curious about other cultures and opinions. You can say whatever you want without being judged”</a:t>
            </a:r>
            <a:endParaRPr sz="1200">
              <a:solidFill>
                <a:srgbClr val="FFFFFF"/>
              </a:solidFill>
            </a:endParaRPr>
          </a:p>
          <a:p>
            <a:pPr marL="0" lvl="0" indent="0" algn="ctr" rtl="0">
              <a:lnSpc>
                <a:spcPct val="100000"/>
              </a:lnSpc>
              <a:spcBef>
                <a:spcPts val="1000"/>
              </a:spcBef>
              <a:spcAft>
                <a:spcPts val="1000"/>
              </a:spcAft>
              <a:buSzPts val="1800"/>
              <a:buNone/>
            </a:pPr>
            <a:r>
              <a:rPr lang="en-US" sz="1200" b="1">
                <a:solidFill>
                  <a:srgbClr val="FFAB40"/>
                </a:solidFill>
              </a:rPr>
              <a:t>Interactive Facilitated Dialogue Participant</a:t>
            </a:r>
            <a:endParaRPr sz="1200" b="1">
              <a:solidFill>
                <a:srgbClr val="FFAB40"/>
              </a:solidFill>
            </a:endParaRPr>
          </a:p>
        </p:txBody>
      </p:sp>
      <p:pic>
        <p:nvPicPr>
          <p:cNvPr id="351" name="Google Shape;351;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19075" y="730950"/>
            <a:ext cx="2480100" cy="2484000"/>
          </a:xfrm>
          <a:prstGeom prst="ellipse">
            <a:avLst/>
          </a:prstGeom>
          <a:noFill/>
          <a:ln w="19050" cap="flat" cmpd="sng">
            <a:solidFill>
              <a:srgbClr val="FFFFFF"/>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5"/>
          <p:cNvSpPr/>
          <p:nvPr/>
        </p:nvSpPr>
        <p:spPr>
          <a:xfrm>
            <a:off x="4825775" y="0"/>
            <a:ext cx="4318200" cy="5143500"/>
          </a:xfrm>
          <a:prstGeom prst="rect">
            <a:avLst/>
          </a:prstGeom>
          <a:solidFill>
            <a:srgbClr val="A64D8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15"/>
          <p:cNvSpPr txBox="1">
            <a:spLocks noGrp="1"/>
          </p:cNvSpPr>
          <p:nvPr>
            <p:ph type="body" idx="1"/>
          </p:nvPr>
        </p:nvSpPr>
        <p:spPr>
          <a:xfrm>
            <a:off x="484625" y="1497025"/>
            <a:ext cx="3809100" cy="3200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800"/>
              <a:buFont typeface="Arial"/>
              <a:buNone/>
            </a:pPr>
            <a:r>
              <a:rPr lang="en-US" sz="1400" b="1">
                <a:solidFill>
                  <a:srgbClr val="A64D8F"/>
                </a:solidFill>
              </a:rPr>
              <a:t>How it works:</a:t>
            </a:r>
            <a:r>
              <a:rPr lang="en-US" sz="1400" b="1">
                <a:solidFill>
                  <a:srgbClr val="FFAB40"/>
                </a:solidFill>
              </a:rPr>
              <a:t> </a:t>
            </a:r>
            <a:endParaRPr sz="1400" b="1">
              <a:solidFill>
                <a:srgbClr val="FFAB40"/>
              </a:solidFill>
            </a:endParaRPr>
          </a:p>
          <a:p>
            <a:pPr marL="457200" lvl="0" indent="-317500" algn="l" rtl="0">
              <a:lnSpc>
                <a:spcPct val="115000"/>
              </a:lnSpc>
              <a:spcBef>
                <a:spcPts val="1000"/>
              </a:spcBef>
              <a:spcAft>
                <a:spcPts val="0"/>
              </a:spcAft>
              <a:buSzPts val="1400"/>
              <a:buChar char="●"/>
            </a:pPr>
            <a:r>
              <a:rPr lang="en-US" sz="1400"/>
              <a:t>Learn how to develop a grassroots Virtual Exchange Project</a:t>
            </a:r>
            <a:endParaRPr sz="1400"/>
          </a:p>
          <a:p>
            <a:pPr marL="457200" lvl="0" indent="-317500" algn="l" rtl="0">
              <a:lnSpc>
                <a:spcPct val="115000"/>
              </a:lnSpc>
              <a:spcBef>
                <a:spcPts val="1000"/>
              </a:spcBef>
              <a:spcAft>
                <a:spcPts val="0"/>
              </a:spcAft>
              <a:buSzPts val="1400"/>
              <a:buChar char="●"/>
            </a:pPr>
            <a:r>
              <a:rPr lang="en-US" sz="1400"/>
              <a:t>Enriches/expands existing programmes</a:t>
            </a:r>
            <a:endParaRPr sz="1400"/>
          </a:p>
          <a:p>
            <a:pPr marL="457200" lvl="0" indent="-317500" algn="l" rtl="0">
              <a:lnSpc>
                <a:spcPct val="115000"/>
              </a:lnSpc>
              <a:spcBef>
                <a:spcPts val="1000"/>
              </a:spcBef>
              <a:spcAft>
                <a:spcPts val="0"/>
              </a:spcAft>
              <a:buSzPts val="1400"/>
              <a:buChar char="●"/>
            </a:pPr>
            <a:r>
              <a:rPr lang="en-US" sz="1400"/>
              <a:t>Two or more international partners</a:t>
            </a:r>
            <a:endParaRPr sz="1400"/>
          </a:p>
          <a:p>
            <a:pPr marL="0" lvl="0" indent="0" algn="l" rtl="0">
              <a:lnSpc>
                <a:spcPct val="115000"/>
              </a:lnSpc>
              <a:spcBef>
                <a:spcPts val="1000"/>
              </a:spcBef>
              <a:spcAft>
                <a:spcPts val="0"/>
              </a:spcAft>
              <a:buClr>
                <a:schemeClr val="dk1"/>
              </a:buClr>
              <a:buSzPts val="1800"/>
              <a:buFont typeface="Arial"/>
              <a:buNone/>
            </a:pPr>
            <a:r>
              <a:rPr lang="en-US" sz="1400" b="1">
                <a:solidFill>
                  <a:srgbClr val="A64D8F"/>
                </a:solidFill>
              </a:rPr>
              <a:t>Who can participate:</a:t>
            </a:r>
            <a:endParaRPr sz="1400" b="1">
              <a:solidFill>
                <a:srgbClr val="A64D8F"/>
              </a:solidFill>
            </a:endParaRPr>
          </a:p>
          <a:p>
            <a:pPr marL="457200" lvl="0" indent="-317500" algn="l" rtl="0">
              <a:lnSpc>
                <a:spcPct val="115000"/>
              </a:lnSpc>
              <a:spcBef>
                <a:spcPts val="1000"/>
              </a:spcBef>
              <a:spcAft>
                <a:spcPts val="0"/>
              </a:spcAft>
              <a:buSzPts val="1400"/>
              <a:buChar char="●"/>
            </a:pPr>
            <a:r>
              <a:rPr lang="en-US" sz="1400"/>
              <a:t>Youth workers</a:t>
            </a:r>
            <a:endParaRPr sz="1400"/>
          </a:p>
          <a:p>
            <a:pPr marL="457200" lvl="0" indent="-317500" algn="l" rtl="0">
              <a:lnSpc>
                <a:spcPct val="115000"/>
              </a:lnSpc>
              <a:spcBef>
                <a:spcPts val="1000"/>
              </a:spcBef>
              <a:spcAft>
                <a:spcPts val="0"/>
              </a:spcAft>
              <a:buSzPts val="1400"/>
              <a:buChar char="●"/>
            </a:pPr>
            <a:r>
              <a:rPr lang="en-US" sz="1400"/>
              <a:t>University professors/educators</a:t>
            </a:r>
            <a:endParaRPr sz="1400"/>
          </a:p>
          <a:p>
            <a:pPr marL="0" lvl="0" indent="0" algn="l" rtl="0">
              <a:lnSpc>
                <a:spcPct val="115000"/>
              </a:lnSpc>
              <a:spcBef>
                <a:spcPts val="1000"/>
              </a:spcBef>
              <a:spcAft>
                <a:spcPts val="1000"/>
              </a:spcAft>
              <a:buClr>
                <a:schemeClr val="dk1"/>
              </a:buClr>
              <a:buSzPts val="1800"/>
              <a:buFont typeface="Arial"/>
              <a:buNone/>
            </a:pPr>
            <a:r>
              <a:rPr lang="en-US" sz="1400" b="1">
                <a:solidFill>
                  <a:srgbClr val="A64D8F"/>
                </a:solidFill>
              </a:rPr>
              <a:t>Languages: </a:t>
            </a:r>
            <a:r>
              <a:rPr lang="en-US" sz="1400"/>
              <a:t>English, French, Arabic</a:t>
            </a:r>
            <a:endParaRPr sz="1400"/>
          </a:p>
        </p:txBody>
      </p:sp>
      <p:sp>
        <p:nvSpPr>
          <p:cNvPr id="358" name="Google Shape;358;p15"/>
          <p:cNvSpPr txBox="1">
            <a:spLocks noGrp="1"/>
          </p:cNvSpPr>
          <p:nvPr>
            <p:ph type="title"/>
          </p:nvPr>
        </p:nvSpPr>
        <p:spPr>
          <a:xfrm>
            <a:off x="484632" y="342900"/>
            <a:ext cx="3750600" cy="12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sz="2000">
                <a:solidFill>
                  <a:srgbClr val="FFAB40"/>
                </a:solidFill>
              </a:rPr>
              <a:t>4. Training for Transnational Exchange Projects  </a:t>
            </a:r>
            <a:endParaRPr sz="2000"/>
          </a:p>
        </p:txBody>
      </p:sp>
      <p:pic>
        <p:nvPicPr>
          <p:cNvPr id="359" name="Google Shape;359;p15"/>
          <p:cNvPicPr preferRelativeResize="0"/>
          <p:nvPr/>
        </p:nvPicPr>
        <p:blipFill rotWithShape="1">
          <a:blip r:embed="rId3" cstate="email">
            <a:alphaModFix/>
            <a:extLst>
              <a:ext uri="{28A0092B-C50C-407E-A947-70E740481C1C}">
                <a14:useLocalDpi xmlns:a14="http://schemas.microsoft.com/office/drawing/2010/main"/>
              </a:ext>
            </a:extLst>
          </a:blip>
          <a:srcRect l="-1998"/>
          <a:stretch/>
        </p:blipFill>
        <p:spPr>
          <a:xfrm>
            <a:off x="4825800" y="0"/>
            <a:ext cx="4315969" cy="5143500"/>
          </a:xfrm>
          <a:prstGeom prst="rect">
            <a:avLst/>
          </a:prstGeom>
          <a:noFill/>
          <a:ln>
            <a:noFill/>
          </a:ln>
        </p:spPr>
      </p:pic>
      <p:pic>
        <p:nvPicPr>
          <p:cNvPr id="360" name="Google Shape;360;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44825" y="732875"/>
            <a:ext cx="2480100" cy="2480100"/>
          </a:xfrm>
          <a:prstGeom prst="ellipse">
            <a:avLst/>
          </a:prstGeom>
          <a:noFill/>
          <a:ln w="19050" cap="flat" cmpd="sng">
            <a:solidFill>
              <a:schemeClr val="lt1"/>
            </a:solidFill>
            <a:prstDash val="solid"/>
            <a:round/>
            <a:headEnd type="none" w="sm" len="sm"/>
            <a:tailEnd type="none" w="sm" len="sm"/>
          </a:ln>
        </p:spPr>
      </p:pic>
      <p:sp>
        <p:nvSpPr>
          <p:cNvPr id="361" name="Google Shape;361;p15"/>
          <p:cNvSpPr txBox="1">
            <a:spLocks noGrp="1"/>
          </p:cNvSpPr>
          <p:nvPr>
            <p:ph type="body" idx="1"/>
          </p:nvPr>
        </p:nvSpPr>
        <p:spPr>
          <a:xfrm>
            <a:off x="5387375" y="3491275"/>
            <a:ext cx="3195000" cy="1282500"/>
          </a:xfrm>
          <a:prstGeom prst="rect">
            <a:avLst/>
          </a:prstGeom>
          <a:solidFill>
            <a:schemeClr val="accent1"/>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sz="1200">
                <a:solidFill>
                  <a:srgbClr val="FFFFFF"/>
                </a:solidFill>
              </a:rPr>
              <a:t>“I am not sure what the future holds for me in terms of work, as I am exploring all kinds of avenues right now, but there will definitely be a place for Virtual Exchange”</a:t>
            </a:r>
            <a:endParaRPr sz="1200">
              <a:solidFill>
                <a:srgbClr val="FFFFFF"/>
              </a:solidFill>
            </a:endParaRPr>
          </a:p>
          <a:p>
            <a:pPr marL="0" lvl="0" indent="0" algn="ctr" rtl="0">
              <a:lnSpc>
                <a:spcPct val="100000"/>
              </a:lnSpc>
              <a:spcBef>
                <a:spcPts val="1000"/>
              </a:spcBef>
              <a:spcAft>
                <a:spcPts val="1000"/>
              </a:spcAft>
              <a:buSzPts val="1800"/>
              <a:buNone/>
            </a:pPr>
            <a:r>
              <a:rPr lang="en-US" sz="1200" b="1">
                <a:solidFill>
                  <a:srgbClr val="FFAB40"/>
                </a:solidFill>
              </a:rPr>
              <a:t>Transnational Exchange Participant</a:t>
            </a:r>
            <a:endParaRPr sz="1200" b="1">
              <a:solidFill>
                <a:srgbClr val="FFAB4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6"/>
          <p:cNvSpPr txBox="1">
            <a:spLocks noGrp="1"/>
          </p:cNvSpPr>
          <p:nvPr>
            <p:ph type="body" idx="1"/>
          </p:nvPr>
        </p:nvSpPr>
        <p:spPr>
          <a:xfrm>
            <a:off x="4844450" y="994800"/>
            <a:ext cx="3809100" cy="338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800"/>
              <a:buFont typeface="Arial"/>
              <a:buNone/>
            </a:pPr>
            <a:r>
              <a:rPr lang="en-US" sz="1400" b="1">
                <a:solidFill>
                  <a:srgbClr val="A64D8F"/>
                </a:solidFill>
              </a:rPr>
              <a:t>How it works: </a:t>
            </a:r>
            <a:endParaRPr sz="1400" b="1">
              <a:solidFill>
                <a:srgbClr val="A64D8F"/>
              </a:solidFill>
            </a:endParaRPr>
          </a:p>
          <a:p>
            <a:pPr marL="457200" lvl="0" indent="-317500" algn="l" rtl="0">
              <a:lnSpc>
                <a:spcPct val="115000"/>
              </a:lnSpc>
              <a:spcBef>
                <a:spcPts val="1000"/>
              </a:spcBef>
              <a:spcAft>
                <a:spcPts val="0"/>
              </a:spcAft>
              <a:buSzPts val="1400"/>
              <a:buChar char="●"/>
            </a:pPr>
            <a:r>
              <a:rPr lang="en-US" sz="1400"/>
              <a:t>Training in online facilitation tools</a:t>
            </a:r>
            <a:endParaRPr sz="1400"/>
          </a:p>
          <a:p>
            <a:pPr marL="457200" lvl="0" indent="-317500" algn="l" rtl="0">
              <a:lnSpc>
                <a:spcPct val="115000"/>
              </a:lnSpc>
              <a:spcBef>
                <a:spcPts val="1000"/>
              </a:spcBef>
              <a:spcAft>
                <a:spcPts val="0"/>
              </a:spcAft>
              <a:buSzPts val="1400"/>
              <a:buChar char="●"/>
            </a:pPr>
            <a:r>
              <a:rPr lang="en-US" sz="1400"/>
              <a:t>Hands-on practice with other trainees </a:t>
            </a:r>
            <a:endParaRPr sz="1400"/>
          </a:p>
          <a:p>
            <a:pPr marL="457200" lvl="0" indent="-317500" algn="l" rtl="0">
              <a:lnSpc>
                <a:spcPct val="115000"/>
              </a:lnSpc>
              <a:spcBef>
                <a:spcPts val="1000"/>
              </a:spcBef>
              <a:spcAft>
                <a:spcPts val="0"/>
              </a:spcAft>
              <a:buSzPts val="1400"/>
              <a:buChar char="●"/>
            </a:pPr>
            <a:r>
              <a:rPr lang="en-US" sz="1400"/>
              <a:t>Individualised feedback from trainers</a:t>
            </a:r>
            <a:endParaRPr sz="1400"/>
          </a:p>
          <a:p>
            <a:pPr marL="457200" lvl="0" indent="-317500" algn="l" rtl="0">
              <a:lnSpc>
                <a:spcPct val="115000"/>
              </a:lnSpc>
              <a:spcBef>
                <a:spcPts val="1000"/>
              </a:spcBef>
              <a:spcAft>
                <a:spcPts val="0"/>
              </a:spcAft>
              <a:buSzPts val="1400"/>
              <a:buChar char="●"/>
            </a:pPr>
            <a:r>
              <a:rPr lang="en-US" sz="1400"/>
              <a:t>Successful trainees can become an Erasmus+ Virtual Exchange Facilitator</a:t>
            </a:r>
            <a:endParaRPr sz="1400"/>
          </a:p>
          <a:p>
            <a:pPr marL="0" lvl="0" indent="0" algn="l" rtl="0">
              <a:lnSpc>
                <a:spcPct val="115000"/>
              </a:lnSpc>
              <a:spcBef>
                <a:spcPts val="1000"/>
              </a:spcBef>
              <a:spcAft>
                <a:spcPts val="0"/>
              </a:spcAft>
              <a:buClr>
                <a:schemeClr val="dk1"/>
              </a:buClr>
              <a:buSzPts val="1800"/>
              <a:buFont typeface="Arial"/>
              <a:buNone/>
            </a:pPr>
            <a:r>
              <a:rPr lang="en-US" sz="1400" b="1">
                <a:solidFill>
                  <a:srgbClr val="A64D8F"/>
                </a:solidFill>
              </a:rPr>
              <a:t>Who can participate: </a:t>
            </a:r>
            <a:endParaRPr sz="1400" b="1">
              <a:solidFill>
                <a:srgbClr val="A64D8F"/>
              </a:solidFill>
            </a:endParaRPr>
          </a:p>
          <a:p>
            <a:pPr marL="457200" lvl="0" indent="-317500" algn="l" rtl="0">
              <a:lnSpc>
                <a:spcPct val="115000"/>
              </a:lnSpc>
              <a:spcBef>
                <a:spcPts val="1000"/>
              </a:spcBef>
              <a:spcAft>
                <a:spcPts val="0"/>
              </a:spcAft>
              <a:buSzPts val="1400"/>
              <a:buChar char="●"/>
            </a:pPr>
            <a:r>
              <a:rPr lang="en-US" sz="1400"/>
              <a:t>Anyone</a:t>
            </a:r>
            <a:endParaRPr sz="1400"/>
          </a:p>
          <a:p>
            <a:pPr marL="0" lvl="0" indent="0" algn="l" rtl="0">
              <a:lnSpc>
                <a:spcPct val="115000"/>
              </a:lnSpc>
              <a:spcBef>
                <a:spcPts val="1000"/>
              </a:spcBef>
              <a:spcAft>
                <a:spcPts val="1000"/>
              </a:spcAft>
              <a:buClr>
                <a:schemeClr val="dk1"/>
              </a:buClr>
              <a:buSzPts val="1800"/>
              <a:buFont typeface="Arial"/>
              <a:buNone/>
            </a:pPr>
            <a:r>
              <a:rPr lang="en-US" sz="1400" b="1">
                <a:solidFill>
                  <a:srgbClr val="A64D8F"/>
                </a:solidFill>
              </a:rPr>
              <a:t>Languages: </a:t>
            </a:r>
            <a:r>
              <a:rPr lang="en-US" sz="1400"/>
              <a:t>English, French, Arabic</a:t>
            </a:r>
            <a:endParaRPr sz="1400"/>
          </a:p>
        </p:txBody>
      </p:sp>
      <p:sp>
        <p:nvSpPr>
          <p:cNvPr id="367" name="Google Shape;367;p16"/>
          <p:cNvSpPr txBox="1">
            <a:spLocks noGrp="1"/>
          </p:cNvSpPr>
          <p:nvPr>
            <p:ph type="title"/>
          </p:nvPr>
        </p:nvSpPr>
        <p:spPr>
          <a:xfrm>
            <a:off x="4844450" y="342900"/>
            <a:ext cx="3769500" cy="65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sz="2000">
                <a:solidFill>
                  <a:srgbClr val="FFAB40"/>
                </a:solidFill>
              </a:rPr>
              <a:t>5. Facilitation Training  </a:t>
            </a:r>
            <a:endParaRPr sz="2000"/>
          </a:p>
        </p:txBody>
      </p:sp>
      <p:sp>
        <p:nvSpPr>
          <p:cNvPr id="368" name="Google Shape;368;p16"/>
          <p:cNvSpPr/>
          <p:nvPr/>
        </p:nvSpPr>
        <p:spPr>
          <a:xfrm>
            <a:off x="0" y="0"/>
            <a:ext cx="4318200" cy="5143500"/>
          </a:xfrm>
          <a:prstGeom prst="rect">
            <a:avLst/>
          </a:prstGeom>
          <a:solidFill>
            <a:srgbClr val="A64D8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9" name="Google Shape;369;p16"/>
          <p:cNvPicPr preferRelativeResize="0"/>
          <p:nvPr/>
        </p:nvPicPr>
        <p:blipFill rotWithShape="1">
          <a:blip r:embed="rId3" cstate="email">
            <a:alphaModFix/>
            <a:extLst>
              <a:ext uri="{28A0092B-C50C-407E-A947-70E740481C1C}">
                <a14:useLocalDpi xmlns:a14="http://schemas.microsoft.com/office/drawing/2010/main"/>
              </a:ext>
            </a:extLst>
          </a:blip>
          <a:srcRect r="-27730" b="-27679"/>
          <a:stretch/>
        </p:blipFill>
        <p:spPr>
          <a:xfrm>
            <a:off x="0" y="0"/>
            <a:ext cx="4185098" cy="5143500"/>
          </a:xfrm>
          <a:prstGeom prst="rect">
            <a:avLst/>
          </a:prstGeom>
          <a:noFill/>
          <a:ln>
            <a:noFill/>
          </a:ln>
        </p:spPr>
      </p:pic>
      <p:sp>
        <p:nvSpPr>
          <p:cNvPr id="370" name="Google Shape;370;p16"/>
          <p:cNvSpPr txBox="1">
            <a:spLocks noGrp="1"/>
          </p:cNvSpPr>
          <p:nvPr>
            <p:ph type="body" idx="1"/>
          </p:nvPr>
        </p:nvSpPr>
        <p:spPr>
          <a:xfrm>
            <a:off x="432625" y="3415075"/>
            <a:ext cx="3453000" cy="1282500"/>
          </a:xfrm>
          <a:prstGeom prst="rect">
            <a:avLst/>
          </a:prstGeom>
          <a:solidFill>
            <a:schemeClr val="accent1"/>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sz="1200">
                <a:solidFill>
                  <a:srgbClr val="FFFFFF"/>
                </a:solidFill>
              </a:rPr>
              <a:t>“This experience has given me so many new perspectives, new skills, and new friends. The community is incredible. Whatever inspiration you see in me is a direct reflection of all that we do to make our world a better place.”</a:t>
            </a:r>
            <a:endParaRPr sz="1200">
              <a:solidFill>
                <a:srgbClr val="FFFFFF"/>
              </a:solidFill>
            </a:endParaRPr>
          </a:p>
          <a:p>
            <a:pPr marL="0" lvl="0" indent="0" algn="ctr" rtl="0">
              <a:lnSpc>
                <a:spcPct val="100000"/>
              </a:lnSpc>
              <a:spcBef>
                <a:spcPts val="1000"/>
              </a:spcBef>
              <a:spcAft>
                <a:spcPts val="1000"/>
              </a:spcAft>
              <a:buSzPts val="1800"/>
              <a:buNone/>
            </a:pPr>
            <a:r>
              <a:rPr lang="en-US" sz="1200" b="1">
                <a:solidFill>
                  <a:srgbClr val="FFAB40"/>
                </a:solidFill>
              </a:rPr>
              <a:t>Erin Williams, Senior Facilitator</a:t>
            </a:r>
            <a:endParaRPr sz="1200" b="1">
              <a:solidFill>
                <a:srgbClr val="FFAB40"/>
              </a:solidFill>
            </a:endParaRPr>
          </a:p>
        </p:txBody>
      </p:sp>
      <p:pic>
        <p:nvPicPr>
          <p:cNvPr id="371" name="Google Shape;371;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19050" y="734950"/>
            <a:ext cx="2480100" cy="2476200"/>
          </a:xfrm>
          <a:prstGeom prst="ellipse">
            <a:avLst/>
          </a:prstGeom>
          <a:noFill/>
          <a:ln w="19050" cap="flat" cmpd="sng">
            <a:solidFill>
              <a:srgbClr val="FFFFFF"/>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7"/>
          <p:cNvSpPr txBox="1">
            <a:spLocks noGrp="1"/>
          </p:cNvSpPr>
          <p:nvPr>
            <p:ph type="title"/>
          </p:nvPr>
        </p:nvSpPr>
        <p:spPr>
          <a:xfrm>
            <a:off x="477019" y="274650"/>
            <a:ext cx="4364700" cy="99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US" sz="2800">
                <a:solidFill>
                  <a:srgbClr val="FFAB40"/>
                </a:solidFill>
              </a:rPr>
              <a:t>2018 Highlights</a:t>
            </a:r>
            <a:endParaRPr/>
          </a:p>
        </p:txBody>
      </p:sp>
      <p:sp>
        <p:nvSpPr>
          <p:cNvPr id="377" name="Google Shape;377;p17"/>
          <p:cNvSpPr txBox="1">
            <a:spLocks noGrp="1"/>
          </p:cNvSpPr>
          <p:nvPr>
            <p:ph type="sldNum" idx="12"/>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800"/>
              <a:buFont typeface="Arial"/>
              <a:buNone/>
            </a:pPr>
            <a:fld id="{00000000-1234-1234-1234-123412341234}" type="slidenum">
              <a:rPr lang="en-US"/>
              <a:t>17</a:t>
            </a:fld>
            <a:endParaRPr/>
          </a:p>
        </p:txBody>
      </p:sp>
      <p:sp>
        <p:nvSpPr>
          <p:cNvPr id="378" name="Google Shape;378;p17"/>
          <p:cNvSpPr txBox="1">
            <a:spLocks noGrp="1"/>
          </p:cNvSpPr>
          <p:nvPr>
            <p:ph type="body" idx="4294967295"/>
          </p:nvPr>
        </p:nvSpPr>
        <p:spPr>
          <a:xfrm>
            <a:off x="484625" y="1420125"/>
            <a:ext cx="1562700" cy="138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US" sz="2400" b="1" i="0" u="none" strike="noStrike" cap="none">
                <a:solidFill>
                  <a:srgbClr val="FFAB40"/>
                </a:solidFill>
                <a:latin typeface="Arial"/>
                <a:ea typeface="Arial"/>
                <a:cs typeface="Arial"/>
                <a:sym typeface="Arial"/>
              </a:rPr>
              <a:t>8222</a:t>
            </a:r>
            <a:endParaRPr sz="2400" b="0" i="0" u="none" strike="noStrike" cap="none">
              <a:solidFill>
                <a:srgbClr val="000000"/>
              </a:solidFill>
              <a:latin typeface="Arial"/>
              <a:ea typeface="Arial"/>
              <a:cs typeface="Arial"/>
              <a:sym typeface="Arial"/>
            </a:endParaRPr>
          </a:p>
          <a:p>
            <a:pPr marL="0" marR="0" lvl="0" indent="0" algn="l" rtl="0">
              <a:lnSpc>
                <a:spcPct val="115000"/>
              </a:lnSpc>
              <a:spcBef>
                <a:spcPts val="1000"/>
              </a:spcBef>
              <a:spcAft>
                <a:spcPts val="1000"/>
              </a:spcAft>
              <a:buClr>
                <a:srgbClr val="000000"/>
              </a:buClr>
              <a:buSzPts val="1200"/>
              <a:buFont typeface="Arial"/>
              <a:buNone/>
            </a:pPr>
            <a:r>
              <a:rPr lang="en-US" sz="1200" b="0" i="0" u="none" strike="noStrike" cap="none">
                <a:solidFill>
                  <a:srgbClr val="000000"/>
                </a:solidFill>
                <a:latin typeface="Arial"/>
                <a:ea typeface="Arial"/>
                <a:cs typeface="Arial"/>
                <a:sym typeface="Arial"/>
              </a:rPr>
              <a:t>Persons engaged in  Erasmus+ Virtual Exchange</a:t>
            </a:r>
            <a:endParaRPr sz="1200" b="0" i="0" u="none" strike="noStrike" cap="none">
              <a:solidFill>
                <a:srgbClr val="000000"/>
              </a:solidFill>
              <a:latin typeface="Arial"/>
              <a:ea typeface="Arial"/>
              <a:cs typeface="Arial"/>
              <a:sym typeface="Arial"/>
            </a:endParaRPr>
          </a:p>
        </p:txBody>
      </p:sp>
      <p:cxnSp>
        <p:nvCxnSpPr>
          <p:cNvPr id="379" name="Google Shape;379;p17"/>
          <p:cNvCxnSpPr/>
          <p:nvPr/>
        </p:nvCxnSpPr>
        <p:spPr>
          <a:xfrm>
            <a:off x="572586" y="1952631"/>
            <a:ext cx="1391100" cy="0"/>
          </a:xfrm>
          <a:prstGeom prst="straightConnector1">
            <a:avLst/>
          </a:prstGeom>
          <a:noFill/>
          <a:ln w="9525" cap="flat" cmpd="sng">
            <a:solidFill>
              <a:srgbClr val="FFAB40"/>
            </a:solidFill>
            <a:prstDash val="dot"/>
            <a:round/>
            <a:headEnd type="none" w="sm" len="sm"/>
            <a:tailEnd type="none" w="sm" len="sm"/>
          </a:ln>
        </p:spPr>
      </p:cxnSp>
      <p:sp>
        <p:nvSpPr>
          <p:cNvPr id="380" name="Google Shape;380;p17"/>
          <p:cNvSpPr txBox="1">
            <a:spLocks noGrp="1"/>
          </p:cNvSpPr>
          <p:nvPr>
            <p:ph type="body" idx="4294967295"/>
          </p:nvPr>
        </p:nvSpPr>
        <p:spPr>
          <a:xfrm>
            <a:off x="2171357" y="1420125"/>
            <a:ext cx="1562700" cy="1497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US" sz="2400" b="1" i="0" u="none" strike="noStrike" cap="none">
                <a:solidFill>
                  <a:srgbClr val="FFAB40"/>
                </a:solidFill>
                <a:latin typeface="Arial"/>
                <a:ea typeface="Arial"/>
                <a:cs typeface="Arial"/>
                <a:sym typeface="Arial"/>
              </a:rPr>
              <a:t>7450</a:t>
            </a:r>
            <a:endParaRPr sz="2400" b="0" i="0" u="none" strike="noStrike" cap="none">
              <a:solidFill>
                <a:srgbClr val="000000"/>
              </a:solidFill>
              <a:latin typeface="Arial"/>
              <a:ea typeface="Arial"/>
              <a:cs typeface="Arial"/>
              <a:sym typeface="Arial"/>
            </a:endParaRPr>
          </a:p>
          <a:p>
            <a:pPr marL="0" marR="0" lvl="0" indent="0" algn="l" rtl="0">
              <a:lnSpc>
                <a:spcPct val="115000"/>
              </a:lnSpc>
              <a:spcBef>
                <a:spcPts val="1000"/>
              </a:spcBef>
              <a:spcAft>
                <a:spcPts val="1000"/>
              </a:spcAft>
              <a:buClr>
                <a:srgbClr val="000000"/>
              </a:buClr>
              <a:buSzPts val="1200"/>
              <a:buFont typeface="Arial"/>
              <a:buNone/>
            </a:pPr>
            <a:r>
              <a:rPr lang="en-US" sz="1200" b="0" i="0" u="none" strike="noStrike" cap="none">
                <a:solidFill>
                  <a:srgbClr val="000000"/>
                </a:solidFill>
                <a:latin typeface="Arial"/>
                <a:ea typeface="Arial"/>
                <a:cs typeface="Arial"/>
                <a:sym typeface="Arial"/>
              </a:rPr>
              <a:t>Young people participated in exchange activities</a:t>
            </a:r>
            <a:endParaRPr sz="1200" b="0" i="0" u="none" strike="noStrike" cap="none">
              <a:solidFill>
                <a:srgbClr val="000000"/>
              </a:solidFill>
              <a:latin typeface="Arial"/>
              <a:ea typeface="Arial"/>
              <a:cs typeface="Arial"/>
              <a:sym typeface="Arial"/>
            </a:endParaRPr>
          </a:p>
        </p:txBody>
      </p:sp>
      <p:sp>
        <p:nvSpPr>
          <p:cNvPr id="381" name="Google Shape;381;p17"/>
          <p:cNvSpPr txBox="1">
            <a:spLocks noGrp="1"/>
          </p:cNvSpPr>
          <p:nvPr>
            <p:ph type="body" idx="4294967295"/>
          </p:nvPr>
        </p:nvSpPr>
        <p:spPr>
          <a:xfrm>
            <a:off x="3858088" y="1420125"/>
            <a:ext cx="1562700" cy="138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US" sz="2400" b="1" i="0" u="none" strike="noStrike" cap="none">
                <a:solidFill>
                  <a:srgbClr val="FFAB40"/>
                </a:solidFill>
                <a:latin typeface="Arial"/>
                <a:ea typeface="Arial"/>
                <a:cs typeface="Arial"/>
                <a:sym typeface="Arial"/>
              </a:rPr>
              <a:t>117</a:t>
            </a:r>
            <a:endParaRPr sz="2400" b="0" i="0" u="none" strike="noStrike" cap="none">
              <a:solidFill>
                <a:srgbClr val="000000"/>
              </a:solidFill>
              <a:latin typeface="Arial"/>
              <a:ea typeface="Arial"/>
              <a:cs typeface="Arial"/>
              <a:sym typeface="Arial"/>
            </a:endParaRPr>
          </a:p>
          <a:p>
            <a:pPr marL="0" marR="0" lvl="0" indent="0" algn="l" rtl="0">
              <a:lnSpc>
                <a:spcPct val="115000"/>
              </a:lnSpc>
              <a:spcBef>
                <a:spcPts val="1000"/>
              </a:spcBef>
              <a:spcAft>
                <a:spcPts val="1000"/>
              </a:spcAft>
              <a:buClr>
                <a:srgbClr val="000000"/>
              </a:buClr>
              <a:buSzPts val="1200"/>
              <a:buFont typeface="Arial"/>
              <a:buNone/>
            </a:pPr>
            <a:r>
              <a:rPr lang="en-US" sz="1200" b="0" i="0" u="none" strike="noStrike" cap="none">
                <a:solidFill>
                  <a:srgbClr val="000000"/>
                </a:solidFill>
                <a:latin typeface="Arial"/>
                <a:ea typeface="Arial"/>
                <a:cs typeface="Arial"/>
                <a:sym typeface="Arial"/>
              </a:rPr>
              <a:t>Partnerships created with institutions and organisations</a:t>
            </a:r>
            <a:endParaRPr sz="1200" b="0" i="0" u="none" strike="noStrike" cap="none">
              <a:solidFill>
                <a:srgbClr val="000000"/>
              </a:solidFill>
              <a:latin typeface="Arial"/>
              <a:ea typeface="Arial"/>
              <a:cs typeface="Arial"/>
              <a:sym typeface="Arial"/>
            </a:endParaRPr>
          </a:p>
        </p:txBody>
      </p:sp>
      <p:sp>
        <p:nvSpPr>
          <p:cNvPr id="382" name="Google Shape;382;p17"/>
          <p:cNvSpPr txBox="1">
            <a:spLocks noGrp="1"/>
          </p:cNvSpPr>
          <p:nvPr>
            <p:ph type="body" idx="4294967295"/>
          </p:nvPr>
        </p:nvSpPr>
        <p:spPr>
          <a:xfrm>
            <a:off x="477025" y="3029100"/>
            <a:ext cx="1598700" cy="1381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US" sz="2400" b="1" i="0" u="none" strike="noStrike" cap="none">
                <a:solidFill>
                  <a:srgbClr val="FFAB40"/>
                </a:solidFill>
                <a:latin typeface="Arial"/>
                <a:ea typeface="Arial"/>
                <a:cs typeface="Arial"/>
                <a:sym typeface="Arial"/>
              </a:rPr>
              <a:t>215</a:t>
            </a:r>
            <a:endParaRPr sz="2400" b="0" i="0" u="none" strike="noStrike" cap="none">
              <a:solidFill>
                <a:srgbClr val="000000"/>
              </a:solidFill>
              <a:latin typeface="Arial"/>
              <a:ea typeface="Arial"/>
              <a:cs typeface="Arial"/>
              <a:sym typeface="Arial"/>
            </a:endParaRPr>
          </a:p>
          <a:p>
            <a:pPr marL="0" marR="0" lvl="0" indent="0" algn="l" rtl="0">
              <a:lnSpc>
                <a:spcPct val="115000"/>
              </a:lnSpc>
              <a:spcBef>
                <a:spcPts val="1000"/>
              </a:spcBef>
              <a:spcAft>
                <a:spcPts val="1000"/>
              </a:spcAft>
              <a:buClr>
                <a:srgbClr val="000000"/>
              </a:buClr>
              <a:buSzPts val="1200"/>
              <a:buFont typeface="Arial"/>
              <a:buNone/>
            </a:pPr>
            <a:r>
              <a:rPr lang="en-US" sz="1200" b="0" i="0" u="none" strike="noStrike" cap="none">
                <a:solidFill>
                  <a:srgbClr val="000000"/>
                </a:solidFill>
                <a:latin typeface="Arial"/>
                <a:ea typeface="Arial"/>
                <a:cs typeface="Arial"/>
                <a:sym typeface="Arial"/>
              </a:rPr>
              <a:t>Members of the Erasmus+ Virtual Exchange Facilitator community</a:t>
            </a:r>
            <a:endParaRPr sz="1200" b="0" i="0" u="none" strike="noStrike" cap="none">
              <a:solidFill>
                <a:srgbClr val="000000"/>
              </a:solidFill>
              <a:latin typeface="Arial"/>
              <a:ea typeface="Arial"/>
              <a:cs typeface="Arial"/>
              <a:sym typeface="Arial"/>
            </a:endParaRPr>
          </a:p>
        </p:txBody>
      </p:sp>
      <p:sp>
        <p:nvSpPr>
          <p:cNvPr id="383" name="Google Shape;383;p17"/>
          <p:cNvSpPr txBox="1">
            <a:spLocks noGrp="1"/>
          </p:cNvSpPr>
          <p:nvPr>
            <p:ph type="body" idx="4294967295"/>
          </p:nvPr>
        </p:nvSpPr>
        <p:spPr>
          <a:xfrm>
            <a:off x="2163750" y="3029100"/>
            <a:ext cx="1562700" cy="1689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US" sz="2400" b="1" i="0" u="none" strike="noStrike" cap="none">
                <a:solidFill>
                  <a:srgbClr val="FFAB40"/>
                </a:solidFill>
                <a:latin typeface="Arial"/>
                <a:ea typeface="Arial"/>
                <a:cs typeface="Arial"/>
                <a:sym typeface="Arial"/>
              </a:rPr>
              <a:t>42</a:t>
            </a:r>
            <a:endParaRPr sz="2400" b="0" i="0" u="none" strike="noStrike" cap="none">
              <a:solidFill>
                <a:srgbClr val="000000"/>
              </a:solidFill>
              <a:latin typeface="Arial"/>
              <a:ea typeface="Arial"/>
              <a:cs typeface="Arial"/>
              <a:sym typeface="Arial"/>
            </a:endParaRPr>
          </a:p>
          <a:p>
            <a:pPr marL="0" marR="0" lvl="0" indent="0" algn="l" rtl="0">
              <a:lnSpc>
                <a:spcPct val="115000"/>
              </a:lnSpc>
              <a:spcBef>
                <a:spcPts val="1000"/>
              </a:spcBef>
              <a:spcAft>
                <a:spcPts val="1000"/>
              </a:spcAft>
              <a:buClr>
                <a:srgbClr val="000000"/>
              </a:buClr>
              <a:buSzPts val="1200"/>
              <a:buFont typeface="Arial"/>
              <a:buNone/>
            </a:pPr>
            <a:r>
              <a:rPr lang="en-US" sz="1200" b="0" i="0" u="none" strike="noStrike" cap="none">
                <a:solidFill>
                  <a:srgbClr val="000000"/>
                </a:solidFill>
                <a:latin typeface="Arial"/>
                <a:ea typeface="Arial"/>
                <a:cs typeface="Arial"/>
                <a:sym typeface="Arial"/>
              </a:rPr>
              <a:t>Countries across which connections were built</a:t>
            </a:r>
            <a:endParaRPr sz="1200" b="0" i="0" u="none" strike="noStrike" cap="none">
              <a:solidFill>
                <a:srgbClr val="000000"/>
              </a:solidFill>
              <a:latin typeface="Arial"/>
              <a:ea typeface="Arial"/>
              <a:cs typeface="Arial"/>
              <a:sym typeface="Arial"/>
            </a:endParaRPr>
          </a:p>
        </p:txBody>
      </p:sp>
      <p:cxnSp>
        <p:nvCxnSpPr>
          <p:cNvPr id="384" name="Google Shape;384;p17"/>
          <p:cNvCxnSpPr/>
          <p:nvPr/>
        </p:nvCxnSpPr>
        <p:spPr>
          <a:xfrm>
            <a:off x="2257173" y="1952631"/>
            <a:ext cx="1391100" cy="0"/>
          </a:xfrm>
          <a:prstGeom prst="straightConnector1">
            <a:avLst/>
          </a:prstGeom>
          <a:noFill/>
          <a:ln w="9525" cap="flat" cmpd="sng">
            <a:solidFill>
              <a:srgbClr val="FFAB40"/>
            </a:solidFill>
            <a:prstDash val="dot"/>
            <a:round/>
            <a:headEnd type="none" w="sm" len="sm"/>
            <a:tailEnd type="none" w="sm" len="sm"/>
          </a:ln>
        </p:spPr>
      </p:cxnSp>
      <p:cxnSp>
        <p:nvCxnSpPr>
          <p:cNvPr id="385" name="Google Shape;385;p17"/>
          <p:cNvCxnSpPr/>
          <p:nvPr/>
        </p:nvCxnSpPr>
        <p:spPr>
          <a:xfrm>
            <a:off x="3943886" y="1952631"/>
            <a:ext cx="1391100" cy="0"/>
          </a:xfrm>
          <a:prstGeom prst="straightConnector1">
            <a:avLst/>
          </a:prstGeom>
          <a:noFill/>
          <a:ln w="9525" cap="flat" cmpd="sng">
            <a:solidFill>
              <a:srgbClr val="FFAB40"/>
            </a:solidFill>
            <a:prstDash val="dot"/>
            <a:round/>
            <a:headEnd type="none" w="sm" len="sm"/>
            <a:tailEnd type="none" w="sm" len="sm"/>
          </a:ln>
        </p:spPr>
      </p:cxnSp>
      <p:cxnSp>
        <p:nvCxnSpPr>
          <p:cNvPr id="386" name="Google Shape;386;p17"/>
          <p:cNvCxnSpPr/>
          <p:nvPr/>
        </p:nvCxnSpPr>
        <p:spPr>
          <a:xfrm>
            <a:off x="560673" y="3561606"/>
            <a:ext cx="1391100" cy="0"/>
          </a:xfrm>
          <a:prstGeom prst="straightConnector1">
            <a:avLst/>
          </a:prstGeom>
          <a:noFill/>
          <a:ln w="9525" cap="flat" cmpd="sng">
            <a:solidFill>
              <a:srgbClr val="FFAB40"/>
            </a:solidFill>
            <a:prstDash val="dot"/>
            <a:round/>
            <a:headEnd type="none" w="sm" len="sm"/>
            <a:tailEnd type="none" w="sm" len="sm"/>
          </a:ln>
        </p:spPr>
      </p:cxnSp>
      <p:cxnSp>
        <p:nvCxnSpPr>
          <p:cNvPr id="387" name="Google Shape;387;p17"/>
          <p:cNvCxnSpPr/>
          <p:nvPr/>
        </p:nvCxnSpPr>
        <p:spPr>
          <a:xfrm>
            <a:off x="2247386" y="3561606"/>
            <a:ext cx="1391100" cy="0"/>
          </a:xfrm>
          <a:prstGeom prst="straightConnector1">
            <a:avLst/>
          </a:prstGeom>
          <a:noFill/>
          <a:ln w="9525" cap="flat" cmpd="sng">
            <a:solidFill>
              <a:srgbClr val="FFAB40"/>
            </a:solidFill>
            <a:prstDash val="dot"/>
            <a:round/>
            <a:headEnd type="none" w="sm" len="sm"/>
            <a:tailEnd type="none" w="sm" len="sm"/>
          </a:ln>
        </p:spPr>
      </p:cxnSp>
      <p:pic>
        <p:nvPicPr>
          <p:cNvPr id="388" name="Google Shape;388;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12041" y="503251"/>
            <a:ext cx="1773601" cy="2038401"/>
          </a:xfrm>
          <a:prstGeom prst="rect">
            <a:avLst/>
          </a:prstGeom>
          <a:noFill/>
          <a:ln>
            <a:noFill/>
          </a:ln>
        </p:spPr>
      </p:pic>
      <p:pic>
        <p:nvPicPr>
          <p:cNvPr id="389" name="Google Shape;389;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307776" y="1878191"/>
            <a:ext cx="1598699" cy="1912014"/>
          </a:xfrm>
          <a:prstGeom prst="rect">
            <a:avLst/>
          </a:prstGeom>
          <a:noFill/>
          <a:ln>
            <a:noFill/>
          </a:ln>
        </p:spPr>
      </p:pic>
      <p:pic>
        <p:nvPicPr>
          <p:cNvPr id="390" name="Google Shape;390;p1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606926" y="2876705"/>
            <a:ext cx="1562700" cy="184579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8"/>
          <p:cNvSpPr txBox="1"/>
          <p:nvPr/>
        </p:nvSpPr>
        <p:spPr>
          <a:xfrm>
            <a:off x="311700" y="333275"/>
            <a:ext cx="8520600" cy="81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FFAB40"/>
              </a:solidFill>
              <a:latin typeface="Arial"/>
              <a:ea typeface="Arial"/>
              <a:cs typeface="Arial"/>
              <a:sym typeface="Arial"/>
            </a:endParaRPr>
          </a:p>
        </p:txBody>
      </p:sp>
      <p:sp>
        <p:nvSpPr>
          <p:cNvPr id="396" name="Google Shape;396;p18"/>
          <p:cNvSpPr txBox="1">
            <a:spLocks noGrp="1"/>
          </p:cNvSpPr>
          <p:nvPr>
            <p:ph type="title"/>
          </p:nvPr>
        </p:nvSpPr>
        <p:spPr>
          <a:xfrm>
            <a:off x="484632" y="-114299"/>
            <a:ext cx="3750600" cy="120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r>
              <a:rPr lang="en-US">
                <a:solidFill>
                  <a:srgbClr val="FFFFFF"/>
                </a:solidFill>
              </a:rPr>
              <a:t>Impact</a:t>
            </a:r>
            <a:endParaRPr>
              <a:solidFill>
                <a:srgbClr val="FFFFFF"/>
              </a:solidFill>
            </a:endParaRPr>
          </a:p>
        </p:txBody>
      </p:sp>
      <p:sp>
        <p:nvSpPr>
          <p:cNvPr id="397" name="Google Shape;397;p18"/>
          <p:cNvSpPr txBox="1">
            <a:spLocks noGrp="1"/>
          </p:cNvSpPr>
          <p:nvPr>
            <p:ph type="body" idx="1"/>
          </p:nvPr>
        </p:nvSpPr>
        <p:spPr>
          <a:xfrm>
            <a:off x="484625" y="1268425"/>
            <a:ext cx="8174100" cy="320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000"/>
              </a:spcAft>
              <a:buSzPts val="2000"/>
              <a:buNone/>
            </a:pPr>
            <a:r>
              <a:rPr lang="en-US" sz="4800" b="1">
                <a:solidFill>
                  <a:srgbClr val="A64D8F"/>
                </a:solidFill>
              </a:rPr>
              <a:t>87%</a:t>
            </a:r>
            <a:endParaRPr sz="4800">
              <a:solidFill>
                <a:srgbClr val="A64D8F"/>
              </a:solidFill>
            </a:endParaRPr>
          </a:p>
        </p:txBody>
      </p:sp>
      <p:cxnSp>
        <p:nvCxnSpPr>
          <p:cNvPr id="398" name="Google Shape;398;p18"/>
          <p:cNvCxnSpPr/>
          <p:nvPr/>
        </p:nvCxnSpPr>
        <p:spPr>
          <a:xfrm>
            <a:off x="1987021" y="1363081"/>
            <a:ext cx="0" cy="751500"/>
          </a:xfrm>
          <a:prstGeom prst="straightConnector1">
            <a:avLst/>
          </a:prstGeom>
          <a:noFill/>
          <a:ln w="19050" cap="flat" cmpd="sng">
            <a:solidFill>
              <a:srgbClr val="A64D8F"/>
            </a:solidFill>
            <a:prstDash val="dot"/>
            <a:round/>
            <a:headEnd type="none" w="sm" len="sm"/>
            <a:tailEnd type="none" w="sm" len="sm"/>
          </a:ln>
        </p:spPr>
      </p:cxnSp>
      <p:sp>
        <p:nvSpPr>
          <p:cNvPr id="399" name="Google Shape;399;p18"/>
          <p:cNvSpPr txBox="1">
            <a:spLocks noGrp="1"/>
          </p:cNvSpPr>
          <p:nvPr>
            <p:ph type="body" idx="1"/>
          </p:nvPr>
        </p:nvSpPr>
        <p:spPr>
          <a:xfrm>
            <a:off x="2103125" y="1422653"/>
            <a:ext cx="2132100" cy="751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1000"/>
              </a:spcAft>
              <a:buSzPts val="2000"/>
              <a:buNone/>
            </a:pPr>
            <a:r>
              <a:rPr lang="en-US" sz="1400"/>
              <a:t>Satisfaction among young people</a:t>
            </a:r>
            <a:endParaRPr sz="1400"/>
          </a:p>
        </p:txBody>
      </p:sp>
      <p:sp>
        <p:nvSpPr>
          <p:cNvPr id="400" name="Google Shape;400;p18"/>
          <p:cNvSpPr txBox="1">
            <a:spLocks noGrp="1"/>
          </p:cNvSpPr>
          <p:nvPr>
            <p:ph type="body" idx="1"/>
          </p:nvPr>
        </p:nvSpPr>
        <p:spPr>
          <a:xfrm>
            <a:off x="459664" y="2391650"/>
            <a:ext cx="1428900" cy="940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000"/>
              </a:spcAft>
              <a:buSzPts val="2000"/>
              <a:buNone/>
            </a:pPr>
            <a:r>
              <a:rPr lang="en-US" sz="4800" b="1">
                <a:solidFill>
                  <a:srgbClr val="A64D8F"/>
                </a:solidFill>
              </a:rPr>
              <a:t>91%</a:t>
            </a:r>
            <a:endParaRPr sz="4800">
              <a:solidFill>
                <a:srgbClr val="A64D8F"/>
              </a:solidFill>
            </a:endParaRPr>
          </a:p>
        </p:txBody>
      </p:sp>
      <p:cxnSp>
        <p:nvCxnSpPr>
          <p:cNvPr id="401" name="Google Shape;401;p18"/>
          <p:cNvCxnSpPr/>
          <p:nvPr/>
        </p:nvCxnSpPr>
        <p:spPr>
          <a:xfrm>
            <a:off x="1987021" y="2486306"/>
            <a:ext cx="0" cy="751500"/>
          </a:xfrm>
          <a:prstGeom prst="straightConnector1">
            <a:avLst/>
          </a:prstGeom>
          <a:noFill/>
          <a:ln w="19050" cap="flat" cmpd="sng">
            <a:solidFill>
              <a:srgbClr val="A64D8F"/>
            </a:solidFill>
            <a:prstDash val="dot"/>
            <a:round/>
            <a:headEnd type="none" w="sm" len="sm"/>
            <a:tailEnd type="none" w="sm" len="sm"/>
          </a:ln>
        </p:spPr>
      </p:cxnSp>
      <p:sp>
        <p:nvSpPr>
          <p:cNvPr id="402" name="Google Shape;402;p18"/>
          <p:cNvSpPr txBox="1">
            <a:spLocks noGrp="1"/>
          </p:cNvSpPr>
          <p:nvPr>
            <p:ph type="body" idx="1"/>
          </p:nvPr>
        </p:nvSpPr>
        <p:spPr>
          <a:xfrm>
            <a:off x="2103125" y="2545878"/>
            <a:ext cx="2132100" cy="751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1000"/>
              </a:spcAft>
              <a:buSzPts val="2000"/>
              <a:buNone/>
            </a:pPr>
            <a:r>
              <a:rPr lang="en-US" sz="1400"/>
              <a:t>Participants reported improved ability to work in a culturally diverse place</a:t>
            </a:r>
            <a:endParaRPr sz="1400"/>
          </a:p>
        </p:txBody>
      </p:sp>
      <p:sp>
        <p:nvSpPr>
          <p:cNvPr id="403" name="Google Shape;403;p18"/>
          <p:cNvSpPr txBox="1">
            <a:spLocks noGrp="1"/>
          </p:cNvSpPr>
          <p:nvPr>
            <p:ph type="body" idx="1"/>
          </p:nvPr>
        </p:nvSpPr>
        <p:spPr>
          <a:xfrm>
            <a:off x="459664" y="3609525"/>
            <a:ext cx="1428900" cy="940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000"/>
              </a:spcAft>
              <a:buSzPts val="2000"/>
              <a:buNone/>
            </a:pPr>
            <a:r>
              <a:rPr lang="en-US" sz="4800" b="1">
                <a:solidFill>
                  <a:srgbClr val="A64D8F"/>
                </a:solidFill>
              </a:rPr>
              <a:t>78%</a:t>
            </a:r>
            <a:endParaRPr sz="4800">
              <a:solidFill>
                <a:srgbClr val="A64D8F"/>
              </a:solidFill>
            </a:endParaRPr>
          </a:p>
        </p:txBody>
      </p:sp>
      <p:cxnSp>
        <p:nvCxnSpPr>
          <p:cNvPr id="404" name="Google Shape;404;p18"/>
          <p:cNvCxnSpPr/>
          <p:nvPr/>
        </p:nvCxnSpPr>
        <p:spPr>
          <a:xfrm>
            <a:off x="1987021" y="3704181"/>
            <a:ext cx="0" cy="751500"/>
          </a:xfrm>
          <a:prstGeom prst="straightConnector1">
            <a:avLst/>
          </a:prstGeom>
          <a:noFill/>
          <a:ln w="19050" cap="flat" cmpd="sng">
            <a:solidFill>
              <a:srgbClr val="A64D8F"/>
            </a:solidFill>
            <a:prstDash val="dot"/>
            <a:round/>
            <a:headEnd type="none" w="sm" len="sm"/>
            <a:tailEnd type="none" w="sm" len="sm"/>
          </a:ln>
        </p:spPr>
      </p:cxnSp>
      <p:sp>
        <p:nvSpPr>
          <p:cNvPr id="405" name="Google Shape;405;p18"/>
          <p:cNvSpPr txBox="1">
            <a:spLocks noGrp="1"/>
          </p:cNvSpPr>
          <p:nvPr>
            <p:ph type="body" idx="1"/>
          </p:nvPr>
        </p:nvSpPr>
        <p:spPr>
          <a:xfrm>
            <a:off x="2103125" y="3763753"/>
            <a:ext cx="2132100" cy="751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1000"/>
              </a:spcAft>
              <a:buSzPts val="2000"/>
              <a:buNone/>
            </a:pPr>
            <a:r>
              <a:rPr lang="en-US" sz="1400"/>
              <a:t>Improved their digital competencies</a:t>
            </a:r>
            <a:endParaRPr sz="1400"/>
          </a:p>
        </p:txBody>
      </p:sp>
      <p:sp>
        <p:nvSpPr>
          <p:cNvPr id="406" name="Google Shape;406;p18"/>
          <p:cNvSpPr txBox="1">
            <a:spLocks noGrp="1"/>
          </p:cNvSpPr>
          <p:nvPr>
            <p:ph type="body" idx="1"/>
          </p:nvPr>
        </p:nvSpPr>
        <p:spPr>
          <a:xfrm>
            <a:off x="4768245" y="1268425"/>
            <a:ext cx="1428900" cy="940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000"/>
              </a:spcAft>
              <a:buSzPts val="2000"/>
              <a:buNone/>
            </a:pPr>
            <a:r>
              <a:rPr lang="en-US" sz="4800" b="1">
                <a:solidFill>
                  <a:srgbClr val="A64D8F"/>
                </a:solidFill>
              </a:rPr>
              <a:t>67%</a:t>
            </a:r>
            <a:endParaRPr sz="4800">
              <a:solidFill>
                <a:srgbClr val="A64D8F"/>
              </a:solidFill>
            </a:endParaRPr>
          </a:p>
        </p:txBody>
      </p:sp>
      <p:cxnSp>
        <p:nvCxnSpPr>
          <p:cNvPr id="407" name="Google Shape;407;p18"/>
          <p:cNvCxnSpPr/>
          <p:nvPr/>
        </p:nvCxnSpPr>
        <p:spPr>
          <a:xfrm>
            <a:off x="6295603" y="1363081"/>
            <a:ext cx="0" cy="751500"/>
          </a:xfrm>
          <a:prstGeom prst="straightConnector1">
            <a:avLst/>
          </a:prstGeom>
          <a:noFill/>
          <a:ln w="19050" cap="flat" cmpd="sng">
            <a:solidFill>
              <a:srgbClr val="A64D8F"/>
            </a:solidFill>
            <a:prstDash val="dot"/>
            <a:round/>
            <a:headEnd type="none" w="sm" len="sm"/>
            <a:tailEnd type="none" w="sm" len="sm"/>
          </a:ln>
        </p:spPr>
      </p:cxnSp>
      <p:sp>
        <p:nvSpPr>
          <p:cNvPr id="408" name="Google Shape;408;p18"/>
          <p:cNvSpPr txBox="1">
            <a:spLocks noGrp="1"/>
          </p:cNvSpPr>
          <p:nvPr>
            <p:ph type="body" idx="1"/>
          </p:nvPr>
        </p:nvSpPr>
        <p:spPr>
          <a:xfrm>
            <a:off x="6411699" y="1422650"/>
            <a:ext cx="2366100" cy="751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1000"/>
              </a:spcAft>
              <a:buSzPts val="2000"/>
              <a:buNone/>
            </a:pPr>
            <a:r>
              <a:rPr lang="en-US" sz="1400"/>
              <a:t>Improved their teamwork and collaborative problem-solving skills</a:t>
            </a:r>
            <a:endParaRPr sz="1400"/>
          </a:p>
        </p:txBody>
      </p:sp>
      <p:sp>
        <p:nvSpPr>
          <p:cNvPr id="409" name="Google Shape;409;p18"/>
          <p:cNvSpPr txBox="1">
            <a:spLocks noGrp="1"/>
          </p:cNvSpPr>
          <p:nvPr>
            <p:ph type="body" idx="1"/>
          </p:nvPr>
        </p:nvSpPr>
        <p:spPr>
          <a:xfrm>
            <a:off x="4750527" y="2398363"/>
            <a:ext cx="1428900" cy="940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000"/>
              </a:spcAft>
              <a:buSzPts val="2000"/>
              <a:buNone/>
            </a:pPr>
            <a:r>
              <a:rPr lang="en-US" sz="4800" b="1">
                <a:solidFill>
                  <a:srgbClr val="A64D8F"/>
                </a:solidFill>
              </a:rPr>
              <a:t>71%</a:t>
            </a:r>
            <a:endParaRPr sz="4800">
              <a:solidFill>
                <a:srgbClr val="A64D8F"/>
              </a:solidFill>
            </a:endParaRPr>
          </a:p>
        </p:txBody>
      </p:sp>
      <p:cxnSp>
        <p:nvCxnSpPr>
          <p:cNvPr id="410" name="Google Shape;410;p18"/>
          <p:cNvCxnSpPr/>
          <p:nvPr/>
        </p:nvCxnSpPr>
        <p:spPr>
          <a:xfrm>
            <a:off x="6295603" y="2486306"/>
            <a:ext cx="0" cy="751500"/>
          </a:xfrm>
          <a:prstGeom prst="straightConnector1">
            <a:avLst/>
          </a:prstGeom>
          <a:noFill/>
          <a:ln w="19050" cap="flat" cmpd="sng">
            <a:solidFill>
              <a:srgbClr val="A64D8F"/>
            </a:solidFill>
            <a:prstDash val="dot"/>
            <a:round/>
            <a:headEnd type="none" w="sm" len="sm"/>
            <a:tailEnd type="none" w="sm" len="sm"/>
          </a:ln>
        </p:spPr>
      </p:cxnSp>
      <p:sp>
        <p:nvSpPr>
          <p:cNvPr id="411" name="Google Shape;411;p18"/>
          <p:cNvSpPr txBox="1">
            <a:spLocks noGrp="1"/>
          </p:cNvSpPr>
          <p:nvPr>
            <p:ph type="body" idx="1"/>
          </p:nvPr>
        </p:nvSpPr>
        <p:spPr>
          <a:xfrm>
            <a:off x="6411700" y="2545875"/>
            <a:ext cx="2420700" cy="7515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1000"/>
              </a:spcAft>
              <a:buSzPts val="2000"/>
              <a:buNone/>
            </a:pPr>
            <a:r>
              <a:rPr lang="en-US" sz="1400"/>
              <a:t>Built meaningful relationships with peers from other countries/regions</a:t>
            </a:r>
            <a:endParaRPr sz="1400"/>
          </a:p>
        </p:txBody>
      </p:sp>
      <p:sp>
        <p:nvSpPr>
          <p:cNvPr id="412" name="Google Shape;412;p18"/>
          <p:cNvSpPr txBox="1"/>
          <p:nvPr/>
        </p:nvSpPr>
        <p:spPr>
          <a:xfrm>
            <a:off x="4768238" y="3609525"/>
            <a:ext cx="1527300" cy="505800"/>
          </a:xfrm>
          <a:prstGeom prst="rect">
            <a:avLst/>
          </a:prstGeom>
          <a:noFill/>
          <a:ln>
            <a:noFill/>
          </a:ln>
        </p:spPr>
        <p:txBody>
          <a:bodyPr spcFirstLastPara="1" wrap="square" lIns="68575" tIns="68575" rIns="68575" bIns="68575" anchor="t" anchorCtr="0">
            <a:noAutofit/>
          </a:bodyPr>
          <a:lstStyle/>
          <a:p>
            <a:pPr marL="0" marR="0" lvl="0" indent="0" algn="l" rtl="0">
              <a:lnSpc>
                <a:spcPct val="115000"/>
              </a:lnSpc>
              <a:spcBef>
                <a:spcPts val="0"/>
              </a:spcBef>
              <a:spcAft>
                <a:spcPts val="1000"/>
              </a:spcAft>
              <a:buClr>
                <a:srgbClr val="000000"/>
              </a:buClr>
              <a:buSzPts val="4800"/>
              <a:buFont typeface="Arial"/>
              <a:buNone/>
            </a:pPr>
            <a:r>
              <a:rPr lang="en-US" sz="4800" b="1" i="0" u="none" strike="noStrike" cap="none">
                <a:solidFill>
                  <a:schemeClr val="accent1"/>
                </a:solidFill>
                <a:latin typeface="Arial"/>
                <a:ea typeface="Arial"/>
                <a:cs typeface="Arial"/>
                <a:sym typeface="Arial"/>
              </a:rPr>
              <a:t>62%</a:t>
            </a:r>
            <a:endParaRPr sz="1100" b="0" i="0" u="none" strike="noStrike" cap="none">
              <a:solidFill>
                <a:srgbClr val="000000"/>
              </a:solidFill>
              <a:latin typeface="Arial"/>
              <a:ea typeface="Arial"/>
              <a:cs typeface="Arial"/>
              <a:sym typeface="Arial"/>
            </a:endParaRPr>
          </a:p>
        </p:txBody>
      </p:sp>
      <p:sp>
        <p:nvSpPr>
          <p:cNvPr id="413" name="Google Shape;413;p18"/>
          <p:cNvSpPr txBox="1"/>
          <p:nvPr/>
        </p:nvSpPr>
        <p:spPr>
          <a:xfrm>
            <a:off x="6411694" y="3621675"/>
            <a:ext cx="2132100" cy="817800"/>
          </a:xfrm>
          <a:prstGeom prst="rect">
            <a:avLst/>
          </a:prstGeom>
          <a:noFill/>
          <a:ln>
            <a:noFill/>
          </a:ln>
        </p:spPr>
        <p:txBody>
          <a:bodyPr spcFirstLastPara="1" wrap="square" lIns="68575" tIns="68575" rIns="68575" bIns="68575" anchor="t" anchorCtr="0">
            <a:noAutofit/>
          </a:bodyPr>
          <a:lstStyle/>
          <a:p>
            <a:pPr marL="0" marR="0" lvl="0" indent="0" algn="l" rtl="0">
              <a:lnSpc>
                <a:spcPct val="115000"/>
              </a:lnSpc>
              <a:spcBef>
                <a:spcPts val="0"/>
              </a:spcBef>
              <a:spcAft>
                <a:spcPts val="1000"/>
              </a:spcAft>
              <a:buClr>
                <a:srgbClr val="000000"/>
              </a:buClr>
              <a:buSzPts val="1400"/>
              <a:buFont typeface="Arial"/>
              <a:buNone/>
            </a:pPr>
            <a:r>
              <a:rPr lang="en-US" sz="1400" b="0" i="0" u="none" strike="noStrike" cap="none">
                <a:solidFill>
                  <a:schemeClr val="lt1"/>
                </a:solidFill>
                <a:latin typeface="Arial"/>
                <a:ea typeface="Arial"/>
                <a:cs typeface="Arial"/>
                <a:sym typeface="Arial"/>
              </a:rPr>
              <a:t>Became aware of stereotypes they held about other groups</a:t>
            </a:r>
            <a:endParaRPr sz="1100" b="0" i="0" u="none" strike="noStrike" cap="none">
              <a:solidFill>
                <a:srgbClr val="000000"/>
              </a:solidFill>
              <a:latin typeface="Arial"/>
              <a:ea typeface="Arial"/>
              <a:cs typeface="Arial"/>
              <a:sym typeface="Arial"/>
            </a:endParaRPr>
          </a:p>
        </p:txBody>
      </p:sp>
      <p:cxnSp>
        <p:nvCxnSpPr>
          <p:cNvPr id="414" name="Google Shape;414;p18"/>
          <p:cNvCxnSpPr/>
          <p:nvPr/>
        </p:nvCxnSpPr>
        <p:spPr>
          <a:xfrm>
            <a:off x="6352088" y="3653850"/>
            <a:ext cx="0" cy="707100"/>
          </a:xfrm>
          <a:prstGeom prst="straightConnector1">
            <a:avLst/>
          </a:prstGeom>
          <a:noFill/>
          <a:ln w="19050" cap="flat" cmpd="sng">
            <a:solidFill>
              <a:srgbClr val="A64D8F"/>
            </a:solidFill>
            <a:prstDash val="dot"/>
            <a:round/>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9"/>
          <p:cNvSpPr txBox="1">
            <a:spLocks noGrp="1"/>
          </p:cNvSpPr>
          <p:nvPr>
            <p:ph type="title"/>
          </p:nvPr>
        </p:nvSpPr>
        <p:spPr>
          <a:xfrm>
            <a:off x="484625" y="1968525"/>
            <a:ext cx="3750600" cy="72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800"/>
              <a:buNone/>
            </a:pPr>
            <a:r>
              <a:rPr lang="en-US">
                <a:solidFill>
                  <a:srgbClr val="FFAB40"/>
                </a:solidFill>
              </a:rPr>
              <a:t>The Hub</a:t>
            </a:r>
            <a:endParaRPr/>
          </a:p>
        </p:txBody>
      </p:sp>
      <p:sp>
        <p:nvSpPr>
          <p:cNvPr id="420" name="Google Shape;420;p19"/>
          <p:cNvSpPr txBox="1">
            <a:spLocks noGrp="1"/>
          </p:cNvSpPr>
          <p:nvPr>
            <p:ph type="body" idx="1"/>
          </p:nvPr>
        </p:nvSpPr>
        <p:spPr>
          <a:xfrm>
            <a:off x="484625" y="2589250"/>
            <a:ext cx="4093500" cy="81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r>
              <a:rPr lang="en-US" sz="2000" b="1">
                <a:solidFill>
                  <a:schemeClr val="accent1"/>
                </a:solidFill>
              </a:rPr>
              <a:t>europa.eu/youth/erasmusvirtual</a:t>
            </a:r>
            <a:endParaRPr sz="2000"/>
          </a:p>
        </p:txBody>
      </p:sp>
      <p:pic>
        <p:nvPicPr>
          <p:cNvPr id="421" name="Google Shape;421;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52900" y="156575"/>
            <a:ext cx="5929298" cy="4462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grpSp>
        <p:nvGrpSpPr>
          <p:cNvPr id="244" name="Google Shape;244;p2"/>
          <p:cNvGrpSpPr/>
          <p:nvPr/>
        </p:nvGrpSpPr>
        <p:grpSpPr>
          <a:xfrm>
            <a:off x="1292845" y="3288450"/>
            <a:ext cx="6446778" cy="1395347"/>
            <a:chOff x="1375775" y="2959275"/>
            <a:chExt cx="5999793" cy="1308465"/>
          </a:xfrm>
        </p:grpSpPr>
        <p:pic>
          <p:nvPicPr>
            <p:cNvPr id="245" name="Google Shape;245;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03662" y="2959275"/>
              <a:ext cx="803569" cy="658000"/>
            </a:xfrm>
            <a:prstGeom prst="rect">
              <a:avLst/>
            </a:prstGeom>
            <a:noFill/>
            <a:ln>
              <a:noFill/>
            </a:ln>
          </p:spPr>
        </p:pic>
        <p:pic>
          <p:nvPicPr>
            <p:cNvPr id="246" name="Google Shape;246;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821057" y="3068000"/>
              <a:ext cx="1554511" cy="515500"/>
            </a:xfrm>
            <a:prstGeom prst="rect">
              <a:avLst/>
            </a:prstGeom>
            <a:noFill/>
            <a:ln>
              <a:noFill/>
            </a:ln>
          </p:spPr>
        </p:pic>
        <p:pic>
          <p:nvPicPr>
            <p:cNvPr id="247" name="Google Shape;247;p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255795" y="3108600"/>
              <a:ext cx="1134040" cy="434300"/>
            </a:xfrm>
            <a:prstGeom prst="rect">
              <a:avLst/>
            </a:prstGeom>
            <a:noFill/>
            <a:ln>
              <a:noFill/>
            </a:ln>
          </p:spPr>
        </p:pic>
        <p:pic>
          <p:nvPicPr>
            <p:cNvPr id="248" name="Google Shape;248;p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821056" y="3849697"/>
              <a:ext cx="1554500" cy="298025"/>
            </a:xfrm>
            <a:prstGeom prst="rect">
              <a:avLst/>
            </a:prstGeom>
            <a:noFill/>
            <a:ln>
              <a:noFill/>
            </a:ln>
          </p:spPr>
        </p:pic>
        <p:pic>
          <p:nvPicPr>
            <p:cNvPr id="249" name="Google Shape;249;p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966911" y="3859496"/>
              <a:ext cx="964675" cy="300986"/>
            </a:xfrm>
            <a:prstGeom prst="rect">
              <a:avLst/>
            </a:prstGeom>
            <a:noFill/>
            <a:ln>
              <a:noFill/>
            </a:ln>
          </p:spPr>
        </p:pic>
        <p:pic>
          <p:nvPicPr>
            <p:cNvPr id="250" name="Google Shape;250;p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393980" y="3792840"/>
              <a:ext cx="964682" cy="434299"/>
            </a:xfrm>
            <a:prstGeom prst="rect">
              <a:avLst/>
            </a:prstGeom>
            <a:noFill/>
            <a:ln>
              <a:noFill/>
            </a:ln>
          </p:spPr>
        </p:pic>
        <p:pic>
          <p:nvPicPr>
            <p:cNvPr id="251" name="Google Shape;251;p2"/>
            <p:cNvPicPr preferRelativeResize="0"/>
            <p:nvPr/>
          </p:nvPicPr>
          <p:blipFill rotWithShape="1">
            <a:blip r:embed="rId9" cstate="email">
              <a:alphaModFix/>
              <a:extLst>
                <a:ext uri="{28A0092B-C50C-407E-A947-70E740481C1C}">
                  <a14:useLocalDpi xmlns:a14="http://schemas.microsoft.com/office/drawing/2010/main"/>
                </a:ext>
              </a:extLst>
            </a:blip>
            <a:srcRect l="-12048" t="-13137" r="-3583" b="-20106"/>
            <a:stretch/>
          </p:blipFill>
          <p:spPr>
            <a:xfrm>
              <a:off x="1375775" y="3166212"/>
              <a:ext cx="1566194" cy="319075"/>
            </a:xfrm>
            <a:prstGeom prst="rect">
              <a:avLst/>
            </a:prstGeom>
            <a:noFill/>
            <a:ln>
              <a:noFill/>
            </a:ln>
          </p:spPr>
        </p:pic>
        <p:pic>
          <p:nvPicPr>
            <p:cNvPr id="252" name="Google Shape;252;p2"/>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488341" y="3752240"/>
              <a:ext cx="1016176" cy="515500"/>
            </a:xfrm>
            <a:prstGeom prst="rect">
              <a:avLst/>
            </a:prstGeom>
            <a:noFill/>
            <a:ln>
              <a:noFill/>
            </a:ln>
          </p:spPr>
        </p:pic>
      </p:grpSp>
      <p:sp>
        <p:nvSpPr>
          <p:cNvPr id="253" name="Google Shape;253;p2"/>
          <p:cNvSpPr txBox="1">
            <a:spLocks noGrp="1"/>
          </p:cNvSpPr>
          <p:nvPr>
            <p:ph type="title"/>
          </p:nvPr>
        </p:nvSpPr>
        <p:spPr>
          <a:xfrm>
            <a:off x="477013" y="274638"/>
            <a:ext cx="8174100" cy="99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US" sz="2800">
                <a:solidFill>
                  <a:srgbClr val="FFAB40"/>
                </a:solidFill>
              </a:rPr>
              <a:t>Erasmus+ Virtual Exchange in a Nutshell</a:t>
            </a:r>
            <a:endParaRPr/>
          </a:p>
        </p:txBody>
      </p:sp>
      <p:sp>
        <p:nvSpPr>
          <p:cNvPr id="254" name="Google Shape;254;p2"/>
          <p:cNvSpPr txBox="1">
            <a:spLocks noGrp="1"/>
          </p:cNvSpPr>
          <p:nvPr>
            <p:ph type="sldNum" idx="12"/>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800"/>
              <a:buFont typeface="Arial"/>
              <a:buNone/>
            </a:pPr>
            <a:fld id="{00000000-1234-1234-1234-123412341234}" type="slidenum">
              <a:rPr lang="en-US"/>
              <a:t>2</a:t>
            </a:fld>
            <a:endParaRPr/>
          </a:p>
        </p:txBody>
      </p:sp>
      <p:sp>
        <p:nvSpPr>
          <p:cNvPr id="255" name="Google Shape;255;p2"/>
          <p:cNvSpPr txBox="1">
            <a:spLocks noGrp="1"/>
          </p:cNvSpPr>
          <p:nvPr>
            <p:ph type="body" idx="1"/>
          </p:nvPr>
        </p:nvSpPr>
        <p:spPr>
          <a:xfrm>
            <a:off x="576175" y="1268550"/>
            <a:ext cx="8075100" cy="1342500"/>
          </a:xfrm>
          <a:prstGeom prst="rect">
            <a:avLst/>
          </a:prstGeom>
          <a:noFill/>
          <a:ln>
            <a:noFill/>
          </a:ln>
        </p:spPr>
        <p:txBody>
          <a:bodyPr spcFirstLastPara="1" wrap="square" lIns="91425" tIns="45700" rIns="91425" bIns="45700" anchor="t" anchorCtr="0">
            <a:noAutofit/>
          </a:bodyPr>
          <a:lstStyle/>
          <a:p>
            <a:pPr marL="457200" lvl="0" indent="-323850" algn="l" rtl="0">
              <a:lnSpc>
                <a:spcPct val="115000"/>
              </a:lnSpc>
              <a:spcBef>
                <a:spcPts val="0"/>
              </a:spcBef>
              <a:spcAft>
                <a:spcPts val="0"/>
              </a:spcAft>
              <a:buClr>
                <a:schemeClr val="dk1"/>
              </a:buClr>
              <a:buSzPts val="1500"/>
              <a:buChar char="●"/>
            </a:pPr>
            <a:r>
              <a:rPr lang="en-US" sz="1500">
                <a:solidFill>
                  <a:schemeClr val="dk1"/>
                </a:solidFill>
              </a:rPr>
              <a:t>An </a:t>
            </a:r>
            <a:r>
              <a:rPr lang="en-US" sz="1500" b="1">
                <a:solidFill>
                  <a:srgbClr val="A64D8F"/>
                </a:solidFill>
              </a:rPr>
              <a:t>innovative </a:t>
            </a:r>
            <a:r>
              <a:rPr lang="en-US" sz="1500">
                <a:solidFill>
                  <a:schemeClr val="dk1"/>
                </a:solidFill>
              </a:rPr>
              <a:t>way for young people to engage in </a:t>
            </a:r>
            <a:r>
              <a:rPr lang="en-US" sz="1500" b="1">
                <a:solidFill>
                  <a:schemeClr val="accent1"/>
                </a:solidFill>
              </a:rPr>
              <a:t>intercultural experiences online</a:t>
            </a:r>
            <a:endParaRPr sz="1500" b="1">
              <a:solidFill>
                <a:schemeClr val="accent1"/>
              </a:solidFill>
            </a:endParaRPr>
          </a:p>
          <a:p>
            <a:pPr marL="457200" lvl="0" indent="-323850" algn="l" rtl="0">
              <a:lnSpc>
                <a:spcPct val="115000"/>
              </a:lnSpc>
              <a:spcBef>
                <a:spcPts val="1000"/>
              </a:spcBef>
              <a:spcAft>
                <a:spcPts val="0"/>
              </a:spcAft>
              <a:buClr>
                <a:schemeClr val="dk1"/>
              </a:buClr>
              <a:buSzPts val="1500"/>
              <a:buChar char="●"/>
            </a:pPr>
            <a:r>
              <a:rPr lang="en-US" sz="1500">
                <a:solidFill>
                  <a:schemeClr val="dk1"/>
                </a:solidFill>
              </a:rPr>
              <a:t>Expanding the </a:t>
            </a:r>
            <a:r>
              <a:rPr lang="en-US" sz="1500" b="1">
                <a:solidFill>
                  <a:srgbClr val="A64D8F"/>
                </a:solidFill>
              </a:rPr>
              <a:t>reach and scope</a:t>
            </a:r>
            <a:r>
              <a:rPr lang="en-US" sz="1500">
                <a:solidFill>
                  <a:schemeClr val="dk1"/>
                </a:solidFill>
              </a:rPr>
              <a:t> of the Erasmus+ programme</a:t>
            </a:r>
            <a:endParaRPr sz="1500">
              <a:solidFill>
                <a:schemeClr val="dk1"/>
              </a:solidFill>
            </a:endParaRPr>
          </a:p>
          <a:p>
            <a:pPr marL="457200" lvl="0" indent="-323850" algn="l" rtl="0">
              <a:lnSpc>
                <a:spcPct val="115000"/>
              </a:lnSpc>
              <a:spcBef>
                <a:spcPts val="1000"/>
              </a:spcBef>
              <a:spcAft>
                <a:spcPts val="0"/>
              </a:spcAft>
              <a:buClr>
                <a:schemeClr val="dk1"/>
              </a:buClr>
              <a:buSzPts val="1500"/>
              <a:buChar char="●"/>
            </a:pPr>
            <a:r>
              <a:rPr lang="en-US" sz="1500">
                <a:solidFill>
                  <a:schemeClr val="dk1"/>
                </a:solidFill>
              </a:rPr>
              <a:t>Goal to foster </a:t>
            </a:r>
            <a:r>
              <a:rPr lang="en-US" sz="1500" b="1">
                <a:solidFill>
                  <a:srgbClr val="A64D8F"/>
                </a:solidFill>
              </a:rPr>
              <a:t>mutual understanding</a:t>
            </a:r>
            <a:r>
              <a:rPr lang="en-US" sz="1500">
                <a:solidFill>
                  <a:schemeClr val="dk1"/>
                </a:solidFill>
              </a:rPr>
              <a:t> and </a:t>
            </a:r>
            <a:r>
              <a:rPr lang="en-US" sz="1500" b="1">
                <a:solidFill>
                  <a:srgbClr val="A64D8F"/>
                </a:solidFill>
              </a:rPr>
              <a:t>skills development</a:t>
            </a:r>
            <a:endParaRPr sz="1500" b="1">
              <a:solidFill>
                <a:srgbClr val="A64D8F"/>
              </a:solidFill>
            </a:endParaRPr>
          </a:p>
          <a:p>
            <a:pPr marL="457200" lvl="0" indent="-323850" algn="l" rtl="0">
              <a:lnSpc>
                <a:spcPct val="115000"/>
              </a:lnSpc>
              <a:spcBef>
                <a:spcPts val="1000"/>
              </a:spcBef>
              <a:spcAft>
                <a:spcPts val="0"/>
              </a:spcAft>
              <a:buClr>
                <a:schemeClr val="dk1"/>
              </a:buClr>
              <a:buSzPts val="1500"/>
              <a:buChar char="●"/>
            </a:pPr>
            <a:r>
              <a:rPr lang="en-US" sz="1500">
                <a:solidFill>
                  <a:schemeClr val="dk1"/>
                </a:solidFill>
              </a:rPr>
              <a:t>Target of </a:t>
            </a:r>
            <a:r>
              <a:rPr lang="en-US" sz="1500" b="1">
                <a:solidFill>
                  <a:srgbClr val="A64D8F"/>
                </a:solidFill>
              </a:rPr>
              <a:t>25,000 youth</a:t>
            </a:r>
            <a:r>
              <a:rPr lang="en-US" sz="1500">
                <a:solidFill>
                  <a:schemeClr val="dk1"/>
                </a:solidFill>
              </a:rPr>
              <a:t> in 2018-2020</a:t>
            </a:r>
            <a:endParaRPr sz="1500">
              <a:solidFill>
                <a:schemeClr val="dk1"/>
              </a:solidFill>
            </a:endParaRPr>
          </a:p>
          <a:p>
            <a:pPr marL="457200" lvl="0" indent="-323850" algn="l" rtl="0">
              <a:lnSpc>
                <a:spcPct val="115000"/>
              </a:lnSpc>
              <a:spcBef>
                <a:spcPts val="1000"/>
              </a:spcBef>
              <a:spcAft>
                <a:spcPts val="0"/>
              </a:spcAft>
              <a:buClr>
                <a:schemeClr val="dk1"/>
              </a:buClr>
              <a:buSzPts val="1500"/>
              <a:buChar char="●"/>
            </a:pPr>
            <a:r>
              <a:rPr lang="en-US" sz="1500">
                <a:solidFill>
                  <a:schemeClr val="dk1"/>
                </a:solidFill>
              </a:rPr>
              <a:t>Implemented by a </a:t>
            </a:r>
            <a:r>
              <a:rPr lang="en-US" sz="1500" b="1">
                <a:solidFill>
                  <a:srgbClr val="A64D8F"/>
                </a:solidFill>
              </a:rPr>
              <a:t>consortium</a:t>
            </a:r>
            <a:endParaRPr sz="1500" b="1">
              <a:solidFill>
                <a:srgbClr val="A64D8F"/>
              </a:solidFill>
            </a:endParaRPr>
          </a:p>
          <a:p>
            <a:pPr marL="457200" lvl="0" indent="0" algn="l" rtl="0">
              <a:lnSpc>
                <a:spcPct val="115000"/>
              </a:lnSpc>
              <a:spcBef>
                <a:spcPts val="1000"/>
              </a:spcBef>
              <a:spcAft>
                <a:spcPts val="1000"/>
              </a:spcAft>
              <a:buSzPts val="1600"/>
              <a:buNone/>
            </a:pP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0"/>
          <p:cNvSpPr txBox="1">
            <a:spLocks noGrp="1"/>
          </p:cNvSpPr>
          <p:nvPr>
            <p:ph type="title"/>
          </p:nvPr>
        </p:nvSpPr>
        <p:spPr>
          <a:xfrm>
            <a:off x="494887" y="1257788"/>
            <a:ext cx="3921900" cy="938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F7A632"/>
              </a:buClr>
              <a:buSzPts val="4800"/>
              <a:buFont typeface="Arial"/>
              <a:buNone/>
            </a:pPr>
            <a:r>
              <a:rPr lang="en-US">
                <a:solidFill>
                  <a:srgbClr val="FFFFFF"/>
                </a:solidFill>
              </a:rPr>
              <a:t>Thank You</a:t>
            </a:r>
            <a:endParaRPr sz="3600" b="0" i="0" u="none" strike="noStrike" cap="none">
              <a:solidFill>
                <a:srgbClr val="FFFFFF"/>
              </a:solidFill>
              <a:latin typeface="Arial"/>
              <a:ea typeface="Arial"/>
              <a:cs typeface="Arial"/>
              <a:sym typeface="Arial"/>
            </a:endParaRPr>
          </a:p>
        </p:txBody>
      </p:sp>
      <p:sp>
        <p:nvSpPr>
          <p:cNvPr id="427" name="Google Shape;427;p20"/>
          <p:cNvSpPr txBox="1">
            <a:spLocks noGrp="1"/>
          </p:cNvSpPr>
          <p:nvPr>
            <p:ph type="body" idx="4294967295"/>
          </p:nvPr>
        </p:nvSpPr>
        <p:spPr>
          <a:xfrm>
            <a:off x="529875" y="4159425"/>
            <a:ext cx="3769200" cy="6054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chemeClr val="lt1"/>
              </a:buClr>
              <a:buSzPts val="3200"/>
              <a:buFont typeface="Arial"/>
              <a:buNone/>
            </a:pPr>
            <a:r>
              <a:rPr lang="en-US" sz="1200" b="0" i="0" u="none" strike="noStrike" cap="none">
                <a:solidFill>
                  <a:srgbClr val="FFFFFF"/>
                </a:solidFill>
                <a:latin typeface="Arial"/>
                <a:ea typeface="Arial"/>
                <a:cs typeface="Arial"/>
                <a:sym typeface="Arial"/>
              </a:rPr>
              <a:t>Find out how you can get involved:</a:t>
            </a:r>
            <a:endParaRPr sz="1200" b="0" i="0" u="none" strike="noStrike" cap="none">
              <a:solidFill>
                <a:srgbClr val="FFFFFF"/>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3200"/>
              <a:buFont typeface="Arial"/>
              <a:buNone/>
            </a:pPr>
            <a:r>
              <a:rPr lang="en-US" sz="1800" b="1" i="0" u="none" strike="noStrike" cap="none">
                <a:solidFill>
                  <a:srgbClr val="FFAB40"/>
                </a:solidFill>
                <a:latin typeface="Arial"/>
                <a:ea typeface="Arial"/>
                <a:cs typeface="Arial"/>
                <a:sym typeface="Arial"/>
              </a:rPr>
              <a:t>europa.eu/youth/erasmusvirtual</a:t>
            </a:r>
            <a:endParaRPr sz="1800" b="1" i="0" u="none" strike="noStrike" cap="none">
              <a:solidFill>
                <a:srgbClr val="FFAB40"/>
              </a:solidFill>
              <a:latin typeface="Arial"/>
              <a:ea typeface="Arial"/>
              <a:cs typeface="Arial"/>
              <a:sym typeface="Arial"/>
            </a:endParaRPr>
          </a:p>
        </p:txBody>
      </p:sp>
      <p:pic>
        <p:nvPicPr>
          <p:cNvPr id="428" name="Google Shape;428;p20"/>
          <p:cNvPicPr preferRelativeResize="0"/>
          <p:nvPr/>
        </p:nvPicPr>
        <p:blipFill rotWithShape="1">
          <a:blip r:embed="rId3" cstate="email">
            <a:alphaModFix/>
            <a:extLst>
              <a:ext uri="{28A0092B-C50C-407E-A947-70E740481C1C}">
                <a14:useLocalDpi xmlns:a14="http://schemas.microsoft.com/office/drawing/2010/main"/>
              </a:ext>
            </a:extLst>
          </a:blip>
          <a:srcRect b="-189"/>
          <a:stretch/>
        </p:blipFill>
        <p:spPr>
          <a:xfrm>
            <a:off x="4841400" y="875325"/>
            <a:ext cx="4302600" cy="42759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3025" y="4433625"/>
            <a:ext cx="412625" cy="412625"/>
          </a:xfrm>
          <a:prstGeom prst="rect">
            <a:avLst/>
          </a:prstGeom>
          <a:noFill/>
          <a:ln>
            <a:noFill/>
          </a:ln>
        </p:spPr>
      </p:pic>
      <p:pic>
        <p:nvPicPr>
          <p:cNvPr id="434" name="Google Shape;434;p2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32000" y="4433625"/>
            <a:ext cx="412625" cy="412625"/>
          </a:xfrm>
          <a:prstGeom prst="rect">
            <a:avLst/>
          </a:prstGeom>
          <a:noFill/>
          <a:ln>
            <a:noFill/>
          </a:ln>
        </p:spPr>
      </p:pic>
      <p:pic>
        <p:nvPicPr>
          <p:cNvPr id="435" name="Google Shape;435;p2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911825" y="4433625"/>
            <a:ext cx="412625" cy="412625"/>
          </a:xfrm>
          <a:prstGeom prst="rect">
            <a:avLst/>
          </a:prstGeom>
          <a:noFill/>
          <a:ln>
            <a:noFill/>
          </a:ln>
        </p:spPr>
      </p:pic>
      <p:pic>
        <p:nvPicPr>
          <p:cNvPr id="436" name="Google Shape;436;p2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391650" y="4433625"/>
            <a:ext cx="412625" cy="412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2">
            <a:off x="983700" y="177428"/>
            <a:ext cx="8160302" cy="4966070"/>
          </a:xfrm>
          <a:prstGeom prst="rect">
            <a:avLst/>
          </a:prstGeom>
          <a:noFill/>
          <a:ln>
            <a:noFill/>
          </a:ln>
        </p:spPr>
      </p:pic>
      <p:sp>
        <p:nvSpPr>
          <p:cNvPr id="261" name="Google Shape;261;p3"/>
          <p:cNvSpPr txBox="1">
            <a:spLocks noGrp="1"/>
          </p:cNvSpPr>
          <p:nvPr>
            <p:ph type="title"/>
          </p:nvPr>
        </p:nvSpPr>
        <p:spPr>
          <a:xfrm>
            <a:off x="4234448" y="2492161"/>
            <a:ext cx="2263800" cy="572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F7A632"/>
              </a:buClr>
              <a:buSzPts val="4800"/>
              <a:buFont typeface="Arial"/>
              <a:buNone/>
            </a:pPr>
            <a:r>
              <a:rPr lang="en-US" sz="3000" b="1" i="0" u="none" strike="noStrike" cap="none">
                <a:solidFill>
                  <a:srgbClr val="FFFFFF"/>
                </a:solidFill>
                <a:latin typeface="Arial"/>
                <a:ea typeface="Arial"/>
                <a:cs typeface="Arial"/>
                <a:sym typeface="Arial"/>
              </a:rPr>
              <a:t>Erasmus+</a:t>
            </a:r>
            <a:endParaRPr sz="3000" b="0" i="0" u="none" strike="noStrike" cap="none">
              <a:solidFill>
                <a:srgbClr val="FFFFFF"/>
              </a:solidFill>
              <a:latin typeface="Arial"/>
              <a:ea typeface="Arial"/>
              <a:cs typeface="Arial"/>
              <a:sym typeface="Arial"/>
            </a:endParaRPr>
          </a:p>
        </p:txBody>
      </p:sp>
      <p:sp>
        <p:nvSpPr>
          <p:cNvPr id="262" name="Google Shape;262;p3"/>
          <p:cNvSpPr txBox="1">
            <a:spLocks noGrp="1"/>
          </p:cNvSpPr>
          <p:nvPr>
            <p:ph type="title"/>
          </p:nvPr>
        </p:nvSpPr>
        <p:spPr>
          <a:xfrm>
            <a:off x="4262014" y="2926175"/>
            <a:ext cx="2152800" cy="3690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F7A632"/>
              </a:buClr>
              <a:buSzPts val="4800"/>
              <a:buFont typeface="Arial"/>
              <a:buNone/>
            </a:pPr>
            <a:r>
              <a:rPr lang="en-US" sz="2000" b="0" i="0" u="none" strike="noStrike" cap="none">
                <a:solidFill>
                  <a:srgbClr val="FFAB40"/>
                </a:solidFill>
                <a:latin typeface="Arial"/>
                <a:ea typeface="Arial"/>
                <a:cs typeface="Arial"/>
                <a:sym typeface="Arial"/>
              </a:rPr>
              <a:t>Virtual Exchange</a:t>
            </a:r>
            <a:endParaRPr sz="2000" b="0" i="0" u="none" strike="noStrike" cap="none">
              <a:solidFill>
                <a:srgbClr val="FFAB40"/>
              </a:solidFill>
              <a:latin typeface="Arial"/>
              <a:ea typeface="Arial"/>
              <a:cs typeface="Arial"/>
              <a:sym typeface="Arial"/>
            </a:endParaRPr>
          </a:p>
        </p:txBody>
      </p:sp>
      <p:sp>
        <p:nvSpPr>
          <p:cNvPr id="263" name="Google Shape;263;p3"/>
          <p:cNvSpPr txBox="1">
            <a:spLocks noGrp="1"/>
          </p:cNvSpPr>
          <p:nvPr>
            <p:ph type="body" idx="4294967295"/>
          </p:nvPr>
        </p:nvSpPr>
        <p:spPr>
          <a:xfrm>
            <a:off x="1459975" y="1844225"/>
            <a:ext cx="2770800" cy="2365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600"/>
              <a:buNone/>
            </a:pPr>
            <a:r>
              <a:rPr lang="en-US" sz="2400" b="1">
                <a:solidFill>
                  <a:srgbClr val="FFFFFF"/>
                </a:solidFill>
              </a:rPr>
              <a:t>  Politics</a:t>
            </a:r>
            <a:endParaRPr sz="2400" b="1">
              <a:solidFill>
                <a:srgbClr val="FFFFFF"/>
              </a:solidFill>
            </a:endParaRPr>
          </a:p>
          <a:p>
            <a:pPr marL="0" lvl="0" indent="0" algn="l" rtl="0">
              <a:lnSpc>
                <a:spcPct val="115000"/>
              </a:lnSpc>
              <a:spcBef>
                <a:spcPts val="1000"/>
              </a:spcBef>
              <a:spcAft>
                <a:spcPts val="0"/>
              </a:spcAft>
              <a:buSzPts val="1600"/>
              <a:buNone/>
            </a:pPr>
            <a:r>
              <a:rPr lang="en-US" sz="1800">
                <a:solidFill>
                  <a:schemeClr val="dk1"/>
                </a:solidFill>
              </a:rPr>
              <a:t> Paris Declaration</a:t>
            </a:r>
            <a:endParaRPr sz="1800">
              <a:solidFill>
                <a:schemeClr val="dk1"/>
              </a:solidFill>
            </a:endParaRPr>
          </a:p>
          <a:p>
            <a:pPr marL="0" lvl="0" indent="0" algn="l" rtl="0">
              <a:lnSpc>
                <a:spcPct val="115000"/>
              </a:lnSpc>
              <a:spcBef>
                <a:spcPts val="1000"/>
              </a:spcBef>
              <a:spcAft>
                <a:spcPts val="0"/>
              </a:spcAft>
              <a:buSzPts val="1600"/>
              <a:buNone/>
            </a:pPr>
            <a:r>
              <a:rPr lang="en-US" sz="1800">
                <a:solidFill>
                  <a:schemeClr val="dk1"/>
                </a:solidFill>
              </a:rPr>
              <a:t>European Neighbourhood Policy</a:t>
            </a:r>
            <a:endParaRPr sz="1800">
              <a:solidFill>
                <a:schemeClr val="dk1"/>
              </a:solidFill>
            </a:endParaRPr>
          </a:p>
          <a:p>
            <a:pPr marL="0" lvl="0" indent="0" algn="l" rtl="0">
              <a:lnSpc>
                <a:spcPct val="115000"/>
              </a:lnSpc>
              <a:spcBef>
                <a:spcPts val="1000"/>
              </a:spcBef>
              <a:spcAft>
                <a:spcPts val="1000"/>
              </a:spcAft>
              <a:buSzPts val="1600"/>
              <a:buNone/>
            </a:pPr>
            <a:r>
              <a:rPr lang="en-US" sz="1800">
                <a:solidFill>
                  <a:schemeClr val="dk1"/>
                </a:solidFill>
              </a:rPr>
              <a:t> Media literacy against</a:t>
            </a:r>
            <a:br>
              <a:rPr lang="en-US" sz="1800">
                <a:solidFill>
                  <a:schemeClr val="dk1"/>
                </a:solidFill>
              </a:rPr>
            </a:br>
            <a:r>
              <a:rPr lang="en-US" sz="1800">
                <a:solidFill>
                  <a:schemeClr val="dk1"/>
                </a:solidFill>
              </a:rPr>
              <a:t>   fake news</a:t>
            </a:r>
            <a:endParaRPr sz="1800">
              <a:solidFill>
                <a:schemeClr val="dk1"/>
              </a:solidFill>
            </a:endParaRPr>
          </a:p>
        </p:txBody>
      </p:sp>
      <p:sp>
        <p:nvSpPr>
          <p:cNvPr id="264" name="Google Shape;264;p3"/>
          <p:cNvSpPr txBox="1">
            <a:spLocks noGrp="1"/>
          </p:cNvSpPr>
          <p:nvPr>
            <p:ph type="body" idx="4294967295"/>
          </p:nvPr>
        </p:nvSpPr>
        <p:spPr>
          <a:xfrm>
            <a:off x="6718400" y="1846853"/>
            <a:ext cx="2770800" cy="2365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600"/>
              <a:buNone/>
            </a:pPr>
            <a:r>
              <a:rPr lang="en-US" sz="2400" b="1">
                <a:solidFill>
                  <a:srgbClr val="FFFFFF"/>
                </a:solidFill>
              </a:rPr>
              <a:t>Education</a:t>
            </a:r>
            <a:endParaRPr sz="2400" b="1">
              <a:solidFill>
                <a:srgbClr val="FFFFFF"/>
              </a:solidFill>
            </a:endParaRPr>
          </a:p>
          <a:p>
            <a:pPr marL="0" lvl="0" indent="0" algn="l" rtl="0">
              <a:lnSpc>
                <a:spcPct val="115000"/>
              </a:lnSpc>
              <a:spcBef>
                <a:spcPts val="1000"/>
              </a:spcBef>
              <a:spcAft>
                <a:spcPts val="0"/>
              </a:spcAft>
              <a:buSzPts val="1600"/>
              <a:buNone/>
            </a:pPr>
            <a:r>
              <a:rPr lang="en-US" sz="1800">
                <a:solidFill>
                  <a:schemeClr val="dk1"/>
                </a:solidFill>
              </a:rPr>
              <a:t>Erasmus +</a:t>
            </a:r>
            <a:endParaRPr sz="1800">
              <a:solidFill>
                <a:schemeClr val="dk1"/>
              </a:solidFill>
            </a:endParaRPr>
          </a:p>
          <a:p>
            <a:pPr marL="0" lvl="0" indent="0" algn="l" rtl="0">
              <a:lnSpc>
                <a:spcPct val="115000"/>
              </a:lnSpc>
              <a:spcBef>
                <a:spcPts val="1000"/>
              </a:spcBef>
              <a:spcAft>
                <a:spcPts val="0"/>
              </a:spcAft>
              <a:buSzPts val="1600"/>
              <a:buNone/>
            </a:pPr>
            <a:r>
              <a:rPr lang="en-US" sz="1800">
                <a:solidFill>
                  <a:schemeClr val="dk1"/>
                </a:solidFill>
              </a:rPr>
              <a:t>Internationalisation</a:t>
            </a:r>
            <a:endParaRPr sz="1800">
              <a:solidFill>
                <a:schemeClr val="dk1"/>
              </a:solidFill>
            </a:endParaRPr>
          </a:p>
          <a:p>
            <a:pPr marL="0" lvl="0" indent="0" algn="l" rtl="0">
              <a:lnSpc>
                <a:spcPct val="115000"/>
              </a:lnSpc>
              <a:spcBef>
                <a:spcPts val="1000"/>
              </a:spcBef>
              <a:spcAft>
                <a:spcPts val="1000"/>
              </a:spcAft>
              <a:buSzPts val="1600"/>
              <a:buNone/>
            </a:pPr>
            <a:r>
              <a:rPr lang="en-US" sz="1800">
                <a:solidFill>
                  <a:schemeClr val="dk1"/>
                </a:solidFill>
              </a:rPr>
              <a:t>Digitalisation</a:t>
            </a:r>
            <a:endParaRPr sz="1800">
              <a:solidFill>
                <a:schemeClr val="dk1"/>
              </a:solidFill>
            </a:endParaRPr>
          </a:p>
        </p:txBody>
      </p:sp>
      <p:sp>
        <p:nvSpPr>
          <p:cNvPr id="265" name="Google Shape;265;p3"/>
          <p:cNvSpPr txBox="1"/>
          <p:nvPr/>
        </p:nvSpPr>
        <p:spPr>
          <a:xfrm>
            <a:off x="311700" y="485425"/>
            <a:ext cx="40815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Arial"/>
                <a:ea typeface="Arial"/>
                <a:cs typeface="Arial"/>
                <a:sym typeface="Arial"/>
              </a:rPr>
              <a:t>Rationale for initiative</a:t>
            </a:r>
            <a:endParaRPr sz="2800" b="1" i="0" u="none" strike="noStrike" cap="none">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
          <p:cNvSpPr txBox="1">
            <a:spLocks noGrp="1"/>
          </p:cNvSpPr>
          <p:nvPr>
            <p:ph type="body" idx="1"/>
          </p:nvPr>
        </p:nvSpPr>
        <p:spPr>
          <a:xfrm>
            <a:off x="349275" y="1866150"/>
            <a:ext cx="3809100" cy="2499300"/>
          </a:xfrm>
          <a:prstGeom prst="rect">
            <a:avLst/>
          </a:prstGeom>
          <a:noFill/>
          <a:ln>
            <a:noFill/>
          </a:ln>
        </p:spPr>
        <p:txBody>
          <a:bodyPr spcFirstLastPara="1" wrap="square" lIns="91425" tIns="45700" rIns="91425" bIns="45700" anchor="t" anchorCtr="0">
            <a:noAutofit/>
          </a:bodyPr>
          <a:lstStyle/>
          <a:p>
            <a:pPr marL="114300" lvl="0" indent="0" algn="l" rtl="0">
              <a:lnSpc>
                <a:spcPct val="115000"/>
              </a:lnSpc>
              <a:spcBef>
                <a:spcPts val="0"/>
              </a:spcBef>
              <a:spcAft>
                <a:spcPts val="0"/>
              </a:spcAft>
              <a:buClr>
                <a:schemeClr val="dk1"/>
              </a:buClr>
              <a:buSzPts val="1100"/>
              <a:buFont typeface="Arial"/>
              <a:buNone/>
            </a:pPr>
            <a:r>
              <a:rPr lang="en-US" b="1">
                <a:solidFill>
                  <a:schemeClr val="accent1"/>
                </a:solidFill>
              </a:rPr>
              <a:t>People-to-people</a:t>
            </a:r>
            <a:r>
              <a:rPr lang="en-US">
                <a:solidFill>
                  <a:schemeClr val="dk1"/>
                </a:solidFill>
              </a:rPr>
              <a:t> real time dialogue </a:t>
            </a:r>
            <a:endParaRPr>
              <a:solidFill>
                <a:schemeClr val="dk1"/>
              </a:solidFill>
            </a:endParaRPr>
          </a:p>
          <a:p>
            <a:pPr marL="114300" lvl="0" indent="0" algn="l" rtl="0">
              <a:lnSpc>
                <a:spcPct val="115000"/>
              </a:lnSpc>
              <a:spcBef>
                <a:spcPts val="1000"/>
              </a:spcBef>
              <a:spcAft>
                <a:spcPts val="0"/>
              </a:spcAft>
              <a:buClr>
                <a:schemeClr val="dk1"/>
              </a:buClr>
              <a:buSzPts val="1100"/>
              <a:buFont typeface="Arial"/>
              <a:buNone/>
            </a:pPr>
            <a:r>
              <a:rPr lang="en-US">
                <a:solidFill>
                  <a:schemeClr val="dk1"/>
                </a:solidFill>
              </a:rPr>
              <a:t>Interactions are </a:t>
            </a:r>
            <a:r>
              <a:rPr lang="en-US" b="1">
                <a:solidFill>
                  <a:schemeClr val="accent1"/>
                </a:solidFill>
              </a:rPr>
              <a:t>facilitated</a:t>
            </a:r>
            <a:r>
              <a:rPr lang="en-US">
                <a:solidFill>
                  <a:schemeClr val="dk1"/>
                </a:solidFill>
              </a:rPr>
              <a:t> to ensure they are meaningful</a:t>
            </a:r>
            <a:endParaRPr>
              <a:solidFill>
                <a:schemeClr val="dk1"/>
              </a:solidFill>
            </a:endParaRPr>
          </a:p>
          <a:p>
            <a:pPr marL="114300" lvl="0" indent="0" algn="l" rtl="0">
              <a:lnSpc>
                <a:spcPct val="115000"/>
              </a:lnSpc>
              <a:spcBef>
                <a:spcPts val="1000"/>
              </a:spcBef>
              <a:spcAft>
                <a:spcPts val="0"/>
              </a:spcAft>
              <a:buClr>
                <a:schemeClr val="dk1"/>
              </a:buClr>
              <a:buSzPts val="1100"/>
              <a:buFont typeface="Arial"/>
              <a:buNone/>
            </a:pPr>
            <a:r>
              <a:rPr lang="en-US">
                <a:solidFill>
                  <a:schemeClr val="dk1"/>
                </a:solidFill>
              </a:rPr>
              <a:t>A virtual exchange is a </a:t>
            </a:r>
            <a:r>
              <a:rPr lang="en-US" b="1">
                <a:solidFill>
                  <a:schemeClr val="accent1"/>
                </a:solidFill>
              </a:rPr>
              <a:t>sustained</a:t>
            </a:r>
            <a:r>
              <a:rPr lang="en-US">
                <a:solidFill>
                  <a:schemeClr val="dk1"/>
                </a:solidFill>
              </a:rPr>
              <a:t> designed pedagogical process</a:t>
            </a:r>
            <a:endParaRPr>
              <a:solidFill>
                <a:schemeClr val="dk1"/>
              </a:solidFill>
            </a:endParaRPr>
          </a:p>
          <a:p>
            <a:pPr marL="114300" lvl="0" indent="0" algn="l" rtl="0">
              <a:lnSpc>
                <a:spcPct val="115000"/>
              </a:lnSpc>
              <a:spcBef>
                <a:spcPts val="1000"/>
              </a:spcBef>
              <a:spcAft>
                <a:spcPts val="1000"/>
              </a:spcAft>
              <a:buSzPts val="1600"/>
              <a:buNone/>
            </a:pPr>
            <a:r>
              <a:rPr lang="en-US">
                <a:solidFill>
                  <a:schemeClr val="dk1"/>
                </a:solidFill>
              </a:rPr>
              <a:t>It is </a:t>
            </a:r>
            <a:r>
              <a:rPr lang="en-US" b="1">
                <a:solidFill>
                  <a:schemeClr val="accent1"/>
                </a:solidFill>
              </a:rPr>
              <a:t>technology-enabled</a:t>
            </a:r>
            <a:endParaRPr b="1">
              <a:solidFill>
                <a:schemeClr val="accent1"/>
              </a:solidFill>
            </a:endParaRPr>
          </a:p>
        </p:txBody>
      </p:sp>
      <p:sp>
        <p:nvSpPr>
          <p:cNvPr id="271" name="Google Shape;271;p4"/>
          <p:cNvSpPr txBox="1">
            <a:spLocks noGrp="1"/>
          </p:cNvSpPr>
          <p:nvPr>
            <p:ph type="title"/>
          </p:nvPr>
        </p:nvSpPr>
        <p:spPr>
          <a:xfrm>
            <a:off x="477025" y="427053"/>
            <a:ext cx="3816600" cy="1209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US" sz="2800">
                <a:solidFill>
                  <a:srgbClr val="FFAB40"/>
                </a:solidFill>
              </a:rPr>
              <a:t>What is Virtual Exchange?</a:t>
            </a:r>
            <a:endParaRPr/>
          </a:p>
        </p:txBody>
      </p:sp>
      <p:sp>
        <p:nvSpPr>
          <p:cNvPr id="272" name="Google Shape;272;p4"/>
          <p:cNvSpPr txBox="1">
            <a:spLocks noGrp="1"/>
          </p:cNvSpPr>
          <p:nvPr>
            <p:ph type="sldNum" idx="12"/>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800"/>
              <a:buFont typeface="Arial"/>
              <a:buNone/>
            </a:pPr>
            <a:fld id="{00000000-1234-1234-1234-123412341234}" type="slidenum">
              <a:rPr lang="en-US"/>
              <a:t>4</a:t>
            </a:fld>
            <a:endParaRPr/>
          </a:p>
        </p:txBody>
      </p:sp>
      <p:pic>
        <p:nvPicPr>
          <p:cNvPr id="273" name="Google Shape;273;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41750" y="0"/>
            <a:ext cx="4302249" cy="5143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98983" y="0"/>
            <a:ext cx="10744304"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6"/>
          <p:cNvSpPr txBox="1"/>
          <p:nvPr/>
        </p:nvSpPr>
        <p:spPr>
          <a:xfrm>
            <a:off x="311700" y="293827"/>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FFAB40"/>
              </a:solidFill>
              <a:latin typeface="Arial"/>
              <a:ea typeface="Arial"/>
              <a:cs typeface="Arial"/>
              <a:sym typeface="Arial"/>
            </a:endParaRPr>
          </a:p>
        </p:txBody>
      </p:sp>
      <p:sp>
        <p:nvSpPr>
          <p:cNvPr id="284" name="Google Shape;284;p6"/>
          <p:cNvSpPr txBox="1">
            <a:spLocks noGrp="1"/>
          </p:cNvSpPr>
          <p:nvPr>
            <p:ph type="title"/>
          </p:nvPr>
        </p:nvSpPr>
        <p:spPr>
          <a:xfrm>
            <a:off x="477013" y="274638"/>
            <a:ext cx="8174100" cy="99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US" sz="2800">
                <a:solidFill>
                  <a:srgbClr val="FFAB40"/>
                </a:solidFill>
              </a:rPr>
              <a:t>Target audiences</a:t>
            </a:r>
            <a:endParaRPr sz="2800">
              <a:solidFill>
                <a:srgbClr val="FFAB40"/>
              </a:solidFill>
            </a:endParaRPr>
          </a:p>
        </p:txBody>
      </p:sp>
      <p:sp>
        <p:nvSpPr>
          <p:cNvPr id="285" name="Google Shape;285;p6"/>
          <p:cNvSpPr txBox="1">
            <a:spLocks noGrp="1"/>
          </p:cNvSpPr>
          <p:nvPr>
            <p:ph type="sldNum" idx="12"/>
          </p:nvPr>
        </p:nvSpPr>
        <p:spPr>
          <a:xfrm>
            <a:off x="4293662" y="4775174"/>
            <a:ext cx="548100" cy="27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800"/>
              <a:buFont typeface="Arial"/>
              <a:buNone/>
            </a:pPr>
            <a:fld id="{00000000-1234-1234-1234-123412341234}" type="slidenum">
              <a:rPr lang="en-US"/>
              <a:t>6</a:t>
            </a:fld>
            <a:endParaRPr/>
          </a:p>
        </p:txBody>
      </p:sp>
      <p:sp>
        <p:nvSpPr>
          <p:cNvPr id="286" name="Google Shape;286;p6"/>
          <p:cNvSpPr txBox="1">
            <a:spLocks noGrp="1"/>
          </p:cNvSpPr>
          <p:nvPr>
            <p:ph type="body" idx="1"/>
          </p:nvPr>
        </p:nvSpPr>
        <p:spPr>
          <a:xfrm>
            <a:off x="484625" y="1180350"/>
            <a:ext cx="3809100" cy="3631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800"/>
              <a:buFont typeface="Arial"/>
              <a:buNone/>
            </a:pPr>
            <a:r>
              <a:rPr lang="en-US" sz="1400" b="1">
                <a:solidFill>
                  <a:schemeClr val="accent1"/>
                </a:solidFill>
              </a:rPr>
              <a:t>Exchange activities are open to any young person aged 18-30 residing in Erasmus+ programme countries and the Southern Mediterranean</a:t>
            </a:r>
            <a:endParaRPr sz="1400" b="1">
              <a:solidFill>
                <a:schemeClr val="accent1"/>
              </a:solidFill>
            </a:endParaRPr>
          </a:p>
          <a:p>
            <a:pPr marL="0" lvl="0" indent="0" algn="l" rtl="0">
              <a:lnSpc>
                <a:spcPct val="115000"/>
              </a:lnSpc>
              <a:spcBef>
                <a:spcPts val="1000"/>
              </a:spcBef>
              <a:spcAft>
                <a:spcPts val="0"/>
              </a:spcAft>
              <a:buClr>
                <a:schemeClr val="dk1"/>
              </a:buClr>
              <a:buSzPts val="1800"/>
              <a:buFont typeface="Arial"/>
              <a:buNone/>
            </a:pPr>
            <a:r>
              <a:rPr lang="en-US" sz="1400" b="1">
                <a:solidFill>
                  <a:schemeClr val="accent1"/>
                </a:solidFill>
              </a:rPr>
              <a:t>The project also targets</a:t>
            </a:r>
            <a:endParaRPr sz="1400" b="1">
              <a:solidFill>
                <a:schemeClr val="accent1"/>
              </a:solidFill>
            </a:endParaRPr>
          </a:p>
          <a:p>
            <a:pPr marL="457200" lvl="0" indent="-317500" algn="l" rtl="0">
              <a:lnSpc>
                <a:spcPct val="115000"/>
              </a:lnSpc>
              <a:spcBef>
                <a:spcPts val="1000"/>
              </a:spcBef>
              <a:spcAft>
                <a:spcPts val="0"/>
              </a:spcAft>
              <a:buClr>
                <a:schemeClr val="folHlink"/>
              </a:buClr>
              <a:buSzPts val="1400"/>
              <a:buChar char="●"/>
            </a:pPr>
            <a:r>
              <a:rPr lang="en-US" sz="1400">
                <a:solidFill>
                  <a:schemeClr val="dk1"/>
                </a:solidFill>
              </a:rPr>
              <a:t>Higher education professors</a:t>
            </a:r>
            <a:endParaRPr sz="1400">
              <a:solidFill>
                <a:schemeClr val="dk1"/>
              </a:solidFill>
            </a:endParaRPr>
          </a:p>
          <a:p>
            <a:pPr marL="457200" lvl="0" indent="-317500" algn="l" rtl="0">
              <a:lnSpc>
                <a:spcPct val="115000"/>
              </a:lnSpc>
              <a:spcBef>
                <a:spcPts val="1000"/>
              </a:spcBef>
              <a:spcAft>
                <a:spcPts val="0"/>
              </a:spcAft>
              <a:buClr>
                <a:schemeClr val="folHlink"/>
              </a:buClr>
              <a:buSzPts val="1400"/>
              <a:buChar char="●"/>
            </a:pPr>
            <a:r>
              <a:rPr lang="en-US" sz="1400">
                <a:solidFill>
                  <a:schemeClr val="dk1"/>
                </a:solidFill>
              </a:rPr>
              <a:t>University managers/administrators</a:t>
            </a:r>
            <a:endParaRPr sz="1400">
              <a:solidFill>
                <a:schemeClr val="dk1"/>
              </a:solidFill>
            </a:endParaRPr>
          </a:p>
          <a:p>
            <a:pPr marL="457200" lvl="0" indent="-317500" algn="l" rtl="0">
              <a:lnSpc>
                <a:spcPct val="115000"/>
              </a:lnSpc>
              <a:spcBef>
                <a:spcPts val="1000"/>
              </a:spcBef>
              <a:spcAft>
                <a:spcPts val="0"/>
              </a:spcAft>
              <a:buClr>
                <a:schemeClr val="folHlink"/>
              </a:buClr>
              <a:buSzPts val="1400"/>
              <a:buChar char="●"/>
            </a:pPr>
            <a:r>
              <a:rPr lang="en-US" sz="1400">
                <a:solidFill>
                  <a:schemeClr val="dk1"/>
                </a:solidFill>
              </a:rPr>
              <a:t>Educators</a:t>
            </a:r>
            <a:endParaRPr sz="1400">
              <a:solidFill>
                <a:schemeClr val="dk1"/>
              </a:solidFill>
            </a:endParaRPr>
          </a:p>
          <a:p>
            <a:pPr marL="457200" lvl="0" indent="-317500" algn="l" rtl="0">
              <a:lnSpc>
                <a:spcPct val="115000"/>
              </a:lnSpc>
              <a:spcBef>
                <a:spcPts val="1000"/>
              </a:spcBef>
              <a:spcAft>
                <a:spcPts val="1000"/>
              </a:spcAft>
              <a:buClr>
                <a:schemeClr val="folHlink"/>
              </a:buClr>
              <a:buSzPts val="1400"/>
              <a:buChar char="●"/>
            </a:pPr>
            <a:r>
              <a:rPr lang="en-US" sz="1400">
                <a:solidFill>
                  <a:schemeClr val="dk1"/>
                </a:solidFill>
              </a:rPr>
              <a:t>Youth workers</a:t>
            </a:r>
            <a:endParaRPr sz="1400"/>
          </a:p>
        </p:txBody>
      </p:sp>
      <p:pic>
        <p:nvPicPr>
          <p:cNvPr id="287" name="Google Shape;287;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41750" y="1"/>
            <a:ext cx="430225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56375" y="356325"/>
            <a:ext cx="5087626" cy="4103776"/>
          </a:xfrm>
          <a:prstGeom prst="rect">
            <a:avLst/>
          </a:prstGeom>
          <a:noFill/>
          <a:ln>
            <a:noFill/>
          </a:ln>
        </p:spPr>
      </p:pic>
      <p:sp>
        <p:nvSpPr>
          <p:cNvPr id="293" name="Google Shape;293;p7"/>
          <p:cNvSpPr txBox="1">
            <a:spLocks noGrp="1"/>
          </p:cNvSpPr>
          <p:nvPr>
            <p:ph type="title"/>
          </p:nvPr>
        </p:nvSpPr>
        <p:spPr>
          <a:xfrm>
            <a:off x="484624" y="342900"/>
            <a:ext cx="4380000" cy="1200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800"/>
              <a:buNone/>
            </a:pPr>
            <a:r>
              <a:rPr lang="en-US" sz="2800">
                <a:solidFill>
                  <a:srgbClr val="FFAB40"/>
                </a:solidFill>
              </a:rPr>
              <a:t>What makes it unique</a:t>
            </a:r>
            <a:endParaRPr/>
          </a:p>
        </p:txBody>
      </p:sp>
      <p:sp>
        <p:nvSpPr>
          <p:cNvPr id="294" name="Google Shape;294;p7"/>
          <p:cNvSpPr txBox="1">
            <a:spLocks noGrp="1"/>
          </p:cNvSpPr>
          <p:nvPr>
            <p:ph type="body" idx="1"/>
          </p:nvPr>
        </p:nvSpPr>
        <p:spPr>
          <a:xfrm>
            <a:off x="484625" y="1497025"/>
            <a:ext cx="3809100" cy="3200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chemeClr val="accent1"/>
                </a:solidFill>
              </a:rPr>
              <a:t>Scalability and inclusivity</a:t>
            </a:r>
            <a:endParaRPr b="1">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b="1">
                <a:solidFill>
                  <a:schemeClr val="accent1"/>
                </a:solidFill>
              </a:rPr>
              <a:t>Experiential learning</a:t>
            </a:r>
            <a:endParaRPr b="1">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b="1">
                <a:solidFill>
                  <a:schemeClr val="accent1"/>
                </a:solidFill>
              </a:rPr>
              <a:t>Community of trust</a:t>
            </a:r>
            <a:endParaRPr b="1">
              <a:solidFill>
                <a:schemeClr val="dk1"/>
              </a:solidFill>
            </a:endParaRPr>
          </a:p>
          <a:p>
            <a:pPr marL="0" lvl="0" indent="0" algn="l" rtl="0">
              <a:lnSpc>
                <a:spcPct val="115000"/>
              </a:lnSpc>
              <a:spcBef>
                <a:spcPts val="1000"/>
              </a:spcBef>
              <a:spcAft>
                <a:spcPts val="0"/>
              </a:spcAft>
              <a:buClr>
                <a:schemeClr val="dk1"/>
              </a:buClr>
              <a:buSzPts val="1100"/>
              <a:buFont typeface="Arial"/>
              <a:buNone/>
            </a:pPr>
            <a:r>
              <a:rPr lang="en-US" b="1">
                <a:solidFill>
                  <a:schemeClr val="accent1"/>
                </a:solidFill>
              </a:rPr>
              <a:t>Learner-led approach</a:t>
            </a:r>
            <a:endParaRPr b="1">
              <a:solidFill>
                <a:schemeClr val="dk1"/>
              </a:solidFill>
            </a:endParaRPr>
          </a:p>
          <a:p>
            <a:pPr marL="0" lvl="0" indent="0" algn="l" rtl="0">
              <a:lnSpc>
                <a:spcPct val="125000"/>
              </a:lnSpc>
              <a:spcBef>
                <a:spcPts val="1000"/>
              </a:spcBef>
              <a:spcAft>
                <a:spcPts val="0"/>
              </a:spcAft>
              <a:buSzPts val="16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58150" y="480250"/>
            <a:ext cx="4446302" cy="4093526"/>
          </a:xfrm>
          <a:prstGeom prst="rect">
            <a:avLst/>
          </a:prstGeom>
          <a:noFill/>
          <a:ln>
            <a:noFill/>
          </a:ln>
        </p:spPr>
      </p:pic>
      <p:sp>
        <p:nvSpPr>
          <p:cNvPr id="300" name="Google Shape;300;p8"/>
          <p:cNvSpPr txBox="1">
            <a:spLocks noGrp="1"/>
          </p:cNvSpPr>
          <p:nvPr>
            <p:ph type="title"/>
          </p:nvPr>
        </p:nvSpPr>
        <p:spPr>
          <a:xfrm>
            <a:off x="484625" y="342900"/>
            <a:ext cx="3582000" cy="1200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t>Exchange topics and themes</a:t>
            </a:r>
            <a:endParaRPr/>
          </a:p>
        </p:txBody>
      </p:sp>
      <p:sp>
        <p:nvSpPr>
          <p:cNvPr id="301" name="Google Shape;301;p8"/>
          <p:cNvSpPr txBox="1">
            <a:spLocks noGrp="1"/>
          </p:cNvSpPr>
          <p:nvPr>
            <p:ph type="body" idx="4294967295"/>
          </p:nvPr>
        </p:nvSpPr>
        <p:spPr>
          <a:xfrm>
            <a:off x="484620" y="1642600"/>
            <a:ext cx="3582000" cy="2859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600"/>
              <a:buNone/>
            </a:pPr>
            <a:r>
              <a:rPr lang="en-US" b="1">
                <a:solidFill>
                  <a:schemeClr val="accent1"/>
                </a:solidFill>
              </a:rPr>
              <a:t>Current events</a:t>
            </a:r>
            <a:endParaRPr b="1">
              <a:solidFill>
                <a:schemeClr val="accent1"/>
              </a:solidFill>
            </a:endParaRPr>
          </a:p>
          <a:p>
            <a:pPr marL="0" lvl="0" indent="0" algn="l" rtl="0">
              <a:lnSpc>
                <a:spcPct val="115000"/>
              </a:lnSpc>
              <a:spcBef>
                <a:spcPts val="1000"/>
              </a:spcBef>
              <a:spcAft>
                <a:spcPts val="0"/>
              </a:spcAft>
              <a:buSzPts val="1600"/>
              <a:buNone/>
            </a:pPr>
            <a:r>
              <a:rPr lang="en-US" b="1">
                <a:solidFill>
                  <a:schemeClr val="accent1"/>
                </a:solidFill>
              </a:rPr>
              <a:t>Religion</a:t>
            </a:r>
            <a:endParaRPr b="1">
              <a:solidFill>
                <a:schemeClr val="accent1"/>
              </a:solidFill>
            </a:endParaRPr>
          </a:p>
          <a:p>
            <a:pPr marL="0" lvl="0" indent="0" algn="l" rtl="0">
              <a:lnSpc>
                <a:spcPct val="115000"/>
              </a:lnSpc>
              <a:spcBef>
                <a:spcPts val="1000"/>
              </a:spcBef>
              <a:spcAft>
                <a:spcPts val="0"/>
              </a:spcAft>
              <a:buSzPts val="1600"/>
              <a:buNone/>
            </a:pPr>
            <a:r>
              <a:rPr lang="en-US" b="1">
                <a:solidFill>
                  <a:schemeClr val="accent1"/>
                </a:solidFill>
              </a:rPr>
              <a:t>Social Culture</a:t>
            </a:r>
            <a:endParaRPr b="1">
              <a:solidFill>
                <a:schemeClr val="accent1"/>
              </a:solidFill>
            </a:endParaRPr>
          </a:p>
          <a:p>
            <a:pPr marL="0" lvl="0" indent="0" algn="l" rtl="0">
              <a:lnSpc>
                <a:spcPct val="115000"/>
              </a:lnSpc>
              <a:spcBef>
                <a:spcPts val="1000"/>
              </a:spcBef>
              <a:spcAft>
                <a:spcPts val="0"/>
              </a:spcAft>
              <a:buSzPts val="1600"/>
              <a:buNone/>
            </a:pPr>
            <a:r>
              <a:rPr lang="en-US" b="1">
                <a:solidFill>
                  <a:schemeClr val="accent1"/>
                </a:solidFill>
              </a:rPr>
              <a:t>Racism</a:t>
            </a:r>
            <a:endParaRPr b="1">
              <a:solidFill>
                <a:schemeClr val="accent1"/>
              </a:solidFill>
            </a:endParaRPr>
          </a:p>
          <a:p>
            <a:pPr marL="0" lvl="0" indent="0" algn="l" rtl="0">
              <a:lnSpc>
                <a:spcPct val="115000"/>
              </a:lnSpc>
              <a:spcBef>
                <a:spcPts val="1000"/>
              </a:spcBef>
              <a:spcAft>
                <a:spcPts val="0"/>
              </a:spcAft>
              <a:buSzPts val="1600"/>
              <a:buNone/>
            </a:pPr>
            <a:r>
              <a:rPr lang="en-US" b="1">
                <a:solidFill>
                  <a:schemeClr val="accent1"/>
                </a:solidFill>
              </a:rPr>
              <a:t>Gender Equality</a:t>
            </a:r>
            <a:endParaRPr b="1">
              <a:solidFill>
                <a:schemeClr val="accent1"/>
              </a:solidFill>
            </a:endParaRPr>
          </a:p>
          <a:p>
            <a:pPr marL="0" lvl="0" indent="0" algn="l" rtl="0">
              <a:lnSpc>
                <a:spcPct val="115000"/>
              </a:lnSpc>
              <a:spcBef>
                <a:spcPts val="1000"/>
              </a:spcBef>
              <a:spcAft>
                <a:spcPts val="0"/>
              </a:spcAft>
              <a:buSzPts val="1600"/>
              <a:buNone/>
            </a:pPr>
            <a:r>
              <a:rPr lang="en-US" b="1">
                <a:solidFill>
                  <a:schemeClr val="accent1"/>
                </a:solidFill>
              </a:rPr>
              <a:t>Media </a:t>
            </a:r>
            <a:endParaRPr b="1">
              <a:solidFill>
                <a:schemeClr val="accent1"/>
              </a:solidFill>
            </a:endParaRPr>
          </a:p>
          <a:p>
            <a:pPr marL="0" lvl="0" indent="0" algn="l" rtl="0">
              <a:lnSpc>
                <a:spcPct val="115000"/>
              </a:lnSpc>
              <a:spcBef>
                <a:spcPts val="1000"/>
              </a:spcBef>
              <a:spcAft>
                <a:spcPts val="1000"/>
              </a:spcAft>
              <a:buSzPts val="1600"/>
              <a:buNone/>
            </a:pPr>
            <a:r>
              <a:rPr lang="en-US" b="1">
                <a:solidFill>
                  <a:schemeClr val="accent1"/>
                </a:solidFill>
              </a:rPr>
              <a:t>Environmental issues</a:t>
            </a:r>
            <a:endParaRPr b="1">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9"/>
          <p:cNvSpPr txBox="1">
            <a:spLocks noGrp="1"/>
          </p:cNvSpPr>
          <p:nvPr>
            <p:ph type="title"/>
          </p:nvPr>
        </p:nvSpPr>
        <p:spPr>
          <a:xfrm>
            <a:off x="484624" y="342900"/>
            <a:ext cx="4341300" cy="1200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2800"/>
              <a:buNone/>
            </a:pPr>
            <a:r>
              <a:rPr lang="en-US"/>
              <a:t>What Erasmus+ Virtual Exchange offers</a:t>
            </a:r>
            <a:endParaRPr/>
          </a:p>
        </p:txBody>
      </p:sp>
      <p:sp>
        <p:nvSpPr>
          <p:cNvPr id="307" name="Google Shape;307;p9"/>
          <p:cNvSpPr txBox="1">
            <a:spLocks noGrp="1"/>
          </p:cNvSpPr>
          <p:nvPr>
            <p:ph type="body" idx="1"/>
          </p:nvPr>
        </p:nvSpPr>
        <p:spPr>
          <a:xfrm>
            <a:off x="484625" y="1497025"/>
            <a:ext cx="7511700" cy="32007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1000"/>
              </a:spcBef>
              <a:spcAft>
                <a:spcPts val="0"/>
              </a:spcAft>
              <a:buSzPts val="2000"/>
              <a:buNone/>
            </a:pPr>
            <a:r>
              <a:rPr lang="en-US" b="1">
                <a:solidFill>
                  <a:srgbClr val="FFAB40"/>
                </a:solidFill>
              </a:rPr>
              <a:t>For Youth</a:t>
            </a:r>
            <a:endParaRPr b="1">
              <a:solidFill>
                <a:srgbClr val="FFAB40"/>
              </a:solidFill>
            </a:endParaRPr>
          </a:p>
          <a:p>
            <a:pPr marL="0" lvl="0" indent="0" algn="l" rtl="0">
              <a:lnSpc>
                <a:spcPct val="125000"/>
              </a:lnSpc>
              <a:spcBef>
                <a:spcPts val="1000"/>
              </a:spcBef>
              <a:spcAft>
                <a:spcPts val="0"/>
              </a:spcAft>
              <a:buSzPts val="2000"/>
              <a:buNone/>
            </a:pPr>
            <a:r>
              <a:rPr lang="en-US"/>
              <a:t>Develop intercultural and interpersonal competencies</a:t>
            </a:r>
            <a:endParaRPr/>
          </a:p>
          <a:p>
            <a:pPr marL="0" lvl="0" indent="0" algn="l" rtl="0">
              <a:lnSpc>
                <a:spcPct val="125000"/>
              </a:lnSpc>
              <a:spcBef>
                <a:spcPts val="1000"/>
              </a:spcBef>
              <a:spcAft>
                <a:spcPts val="0"/>
              </a:spcAft>
              <a:buSzPts val="2000"/>
              <a:buNone/>
            </a:pPr>
            <a:r>
              <a:rPr lang="en-US"/>
              <a:t>Learn new employability skills </a:t>
            </a:r>
            <a:endParaRPr/>
          </a:p>
          <a:p>
            <a:pPr marL="0" lvl="0" indent="0" algn="l" rtl="0">
              <a:lnSpc>
                <a:spcPct val="125000"/>
              </a:lnSpc>
              <a:spcBef>
                <a:spcPts val="1000"/>
              </a:spcBef>
              <a:spcAft>
                <a:spcPts val="0"/>
              </a:spcAft>
              <a:buSzPts val="2000"/>
              <a:buNone/>
            </a:pPr>
            <a:r>
              <a:rPr lang="en-US"/>
              <a:t>Build personal relationships across borders</a:t>
            </a:r>
            <a:endParaRPr/>
          </a:p>
          <a:p>
            <a:pPr marL="0" lvl="0" indent="0" algn="l" rtl="0">
              <a:lnSpc>
                <a:spcPct val="125000"/>
              </a:lnSpc>
              <a:spcBef>
                <a:spcPts val="1000"/>
              </a:spcBef>
              <a:spcAft>
                <a:spcPts val="0"/>
              </a:spcAft>
              <a:buSzPts val="2000"/>
              <a:buNone/>
            </a:pPr>
            <a:r>
              <a:rPr lang="en-US"/>
              <a:t>Feel empowered to become an active citizen in a global context</a:t>
            </a:r>
            <a:endParaRPr/>
          </a:p>
          <a:p>
            <a:pPr marL="0" lvl="0" indent="0" algn="l" rtl="0">
              <a:lnSpc>
                <a:spcPct val="125000"/>
              </a:lnSpc>
              <a:spcBef>
                <a:spcPts val="1000"/>
              </a:spcBef>
              <a:spcAft>
                <a:spcPts val="0"/>
              </a:spcAft>
              <a:buSzPts val="2000"/>
              <a:buNone/>
            </a:pPr>
            <a:r>
              <a:rPr lang="en-US"/>
              <a:t>Foster greater interest in Erasmus mobility programmes</a:t>
            </a:r>
            <a:endParaRPr/>
          </a:p>
        </p:txBody>
      </p:sp>
    </p:spTree>
  </p:cSld>
  <p:clrMapOvr>
    <a:masterClrMapping/>
  </p:clrMapOvr>
</p:sld>
</file>

<file path=ppt/theme/theme1.xml><?xml version="1.0" encoding="utf-8"?>
<a:theme xmlns:a="http://schemas.openxmlformats.org/drawingml/2006/main" name="Custom Design">
  <a:themeElements>
    <a:clrScheme name="Erasmus+ Virtual Exhange">
      <a:dk1>
        <a:srgbClr val="000000"/>
      </a:dk1>
      <a:lt1>
        <a:srgbClr val="FFFFFF"/>
      </a:lt1>
      <a:dk2>
        <a:srgbClr val="44546A"/>
      </a:dk2>
      <a:lt2>
        <a:srgbClr val="E7E6E6"/>
      </a:lt2>
      <a:accent1>
        <a:srgbClr val="A64D8F"/>
      </a:accent1>
      <a:accent2>
        <a:srgbClr val="ED7D31"/>
      </a:accent2>
      <a:accent3>
        <a:srgbClr val="004493"/>
      </a:accent3>
      <a:accent4>
        <a:srgbClr val="E85181"/>
      </a:accent4>
      <a:accent5>
        <a:srgbClr val="76B861"/>
      </a:accent5>
      <a:accent6>
        <a:srgbClr val="61C3DD"/>
      </a:accent6>
      <a:hlink>
        <a:srgbClr val="0563C1"/>
      </a:hlink>
      <a:folHlink>
        <a:srgbClr val="63575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Erasmus+ Virtual Exhange">
      <a:dk1>
        <a:srgbClr val="000000"/>
      </a:dk1>
      <a:lt1>
        <a:srgbClr val="FFFFFF"/>
      </a:lt1>
      <a:dk2>
        <a:srgbClr val="44546A"/>
      </a:dk2>
      <a:lt2>
        <a:srgbClr val="E7E6E6"/>
      </a:lt2>
      <a:accent1>
        <a:srgbClr val="A64D8F"/>
      </a:accent1>
      <a:accent2>
        <a:srgbClr val="ED7D31"/>
      </a:accent2>
      <a:accent3>
        <a:srgbClr val="004493"/>
      </a:accent3>
      <a:accent4>
        <a:srgbClr val="E85181"/>
      </a:accent4>
      <a:accent5>
        <a:srgbClr val="76B861"/>
      </a:accent5>
      <a:accent6>
        <a:srgbClr val="61C3DD"/>
      </a:accent6>
      <a:hlink>
        <a:srgbClr val="0563C1"/>
      </a:hlink>
      <a:folHlink>
        <a:srgbClr val="63575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2932</Words>
  <Application>Microsoft Macintosh PowerPoint</Application>
  <PresentationFormat>Presentazione su schermo (16:9)</PresentationFormat>
  <Paragraphs>235</Paragraphs>
  <Slides>21</Slides>
  <Notes>21</Notes>
  <HiddenSlides>0</HiddenSlides>
  <MMClips>0</MMClips>
  <ScaleCrop>false</ScaleCrop>
  <HeadingPairs>
    <vt:vector size="6" baseType="variant">
      <vt:variant>
        <vt:lpstr>Caratteri utilizzati</vt:lpstr>
      </vt:variant>
      <vt:variant>
        <vt:i4>2</vt:i4>
      </vt:variant>
      <vt:variant>
        <vt:lpstr>Tema</vt:lpstr>
      </vt:variant>
      <vt:variant>
        <vt:i4>2</vt:i4>
      </vt:variant>
      <vt:variant>
        <vt:lpstr>Titoli diapositive</vt:lpstr>
      </vt:variant>
      <vt:variant>
        <vt:i4>21</vt:i4>
      </vt:variant>
    </vt:vector>
  </HeadingPairs>
  <TitlesOfParts>
    <vt:vector size="25" baseType="lpstr">
      <vt:lpstr>Arial</vt:lpstr>
      <vt:lpstr>Calibri</vt:lpstr>
      <vt:lpstr>Custom Design</vt:lpstr>
      <vt:lpstr>Custom Design</vt:lpstr>
      <vt:lpstr>Erasmus+</vt:lpstr>
      <vt:lpstr>Erasmus+ Virtual Exchange in a Nutshell</vt:lpstr>
      <vt:lpstr>Erasmus+</vt:lpstr>
      <vt:lpstr>What is Virtual Exchange?</vt:lpstr>
      <vt:lpstr>Presentazione standard di PowerPoint</vt:lpstr>
      <vt:lpstr>Target audiences</vt:lpstr>
      <vt:lpstr>What makes it unique</vt:lpstr>
      <vt:lpstr>Exchange topics and themes</vt:lpstr>
      <vt:lpstr>What Erasmus+ Virtual Exchange offers</vt:lpstr>
      <vt:lpstr>What Erasmus+ Virtual Exchange offers</vt:lpstr>
      <vt:lpstr>Activities</vt:lpstr>
      <vt:lpstr>1. Interactive Open Online Courses  </vt:lpstr>
      <vt:lpstr>2. Debate Exchanges </vt:lpstr>
      <vt:lpstr>3. Online Facilitated Dialogue  </vt:lpstr>
      <vt:lpstr>4. Training for Transnational Exchange Projects  </vt:lpstr>
      <vt:lpstr>5. Facilitation Training  </vt:lpstr>
      <vt:lpstr>2018 Highlights</vt:lpstr>
      <vt:lpstr>Impact</vt:lpstr>
      <vt:lpstr>The Hub</vt:lpstr>
      <vt:lpstr>Thank You</vt:lpstr>
      <vt:lpstr>Presentazione standard di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dc:title>
  <cp:lastModifiedBy>Fabio Nascimbeni</cp:lastModifiedBy>
  <cp:revision>1</cp:revision>
  <dcterms:modified xsi:type="dcterms:W3CDTF">2019-12-06T13:49:09Z</dcterms:modified>
</cp:coreProperties>
</file>