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7" r:id="rId3"/>
    <p:sldId id="268" r:id="rId4"/>
    <p:sldId id="269" r:id="rId5"/>
    <p:sldId id="270" r:id="rId6"/>
    <p:sldId id="295" r:id="rId7"/>
    <p:sldId id="291" r:id="rId8"/>
    <p:sldId id="292" r:id="rId9"/>
    <p:sldId id="293" r:id="rId10"/>
    <p:sldId id="296" r:id="rId11"/>
    <p:sldId id="297" r:id="rId12"/>
    <p:sldId id="298" r:id="rId13"/>
    <p:sldId id="271" r:id="rId14"/>
    <p:sldId id="278" r:id="rId15"/>
    <p:sldId id="279" r:id="rId16"/>
    <p:sldId id="277" r:id="rId17"/>
    <p:sldId id="281" r:id="rId18"/>
    <p:sldId id="285" r:id="rId19"/>
    <p:sldId id="280" r:id="rId20"/>
    <p:sldId id="282" r:id="rId21"/>
    <p:sldId id="283" r:id="rId22"/>
    <p:sldId id="272" r:id="rId23"/>
    <p:sldId id="274" r:id="rId24"/>
    <p:sldId id="286" r:id="rId25"/>
    <p:sldId id="273" r:id="rId26"/>
    <p:sldId id="287" r:id="rId27"/>
    <p:sldId id="288" r:id="rId28"/>
    <p:sldId id="275" r:id="rId29"/>
    <p:sldId id="289" r:id="rId30"/>
    <p:sldId id="299" r:id="rId31"/>
    <p:sldId id="290" r:id="rId32"/>
    <p:sldId id="276" r:id="rId3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DBC"/>
    <a:srgbClr val="E83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108" d="100"/>
          <a:sy n="108" d="100"/>
        </p:scale>
        <p:origin x="-7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A465A-DD5C-4C7C-9C41-65C8759525F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BC394BC-0FE3-41CB-A03A-85B67E7F6906}">
      <dgm:prSet phldrT="[Text]"/>
      <dgm:spPr>
        <a:solidFill>
          <a:srgbClr val="C00000"/>
        </a:solidFill>
      </dgm:spPr>
      <dgm:t>
        <a:bodyPr/>
        <a:lstStyle/>
        <a:p>
          <a:r>
            <a:rPr lang="sk-SK" dirty="0" smtClean="0"/>
            <a:t>Tajomstvo úspechu IMRD konzorcia</a:t>
          </a:r>
          <a:endParaRPr lang="sk-SK" dirty="0"/>
        </a:p>
      </dgm:t>
    </dgm:pt>
    <dgm:pt modelId="{98E9B8B3-21A6-4319-8C41-86E364C99C66}" type="parTrans" cxnId="{1AEF94FE-B948-4556-BBD4-EA7444CCE527}">
      <dgm:prSet/>
      <dgm:spPr/>
      <dgm:t>
        <a:bodyPr/>
        <a:lstStyle/>
        <a:p>
          <a:endParaRPr lang="sk-SK"/>
        </a:p>
      </dgm:t>
    </dgm:pt>
    <dgm:pt modelId="{F9547BB5-C414-4B38-9C6F-08DDE3E76560}" type="sibTrans" cxnId="{1AEF94FE-B948-4556-BBD4-EA7444CCE527}">
      <dgm:prSet/>
      <dgm:spPr/>
      <dgm:t>
        <a:bodyPr/>
        <a:lstStyle/>
        <a:p>
          <a:endParaRPr lang="sk-SK"/>
        </a:p>
      </dgm:t>
    </dgm:pt>
    <dgm:pt modelId="{2D9877CC-4B41-4427-9C55-9182EBEF7FF1}">
      <dgm:prSet phldrT="[Text]"/>
      <dgm:spPr/>
      <dgm:t>
        <a:bodyPr/>
        <a:lstStyle/>
        <a:p>
          <a:r>
            <a:rPr lang="sk-SK" dirty="0" smtClean="0"/>
            <a:t>Výber partnerov          na základe úspešnej predchádzajúcej spolupráce</a:t>
          </a:r>
          <a:endParaRPr lang="sk-SK" dirty="0"/>
        </a:p>
      </dgm:t>
    </dgm:pt>
    <dgm:pt modelId="{5C7E1AD7-D463-4419-B88F-84887AB31CC3}" type="parTrans" cxnId="{F716BDDB-E195-4412-9224-AAD7B5CC0502}">
      <dgm:prSet/>
      <dgm:spPr/>
      <dgm:t>
        <a:bodyPr/>
        <a:lstStyle/>
        <a:p>
          <a:endParaRPr lang="sk-SK"/>
        </a:p>
      </dgm:t>
    </dgm:pt>
    <dgm:pt modelId="{C19775B8-AEA9-4CC1-A358-38EC2181F6CF}" type="sibTrans" cxnId="{F716BDDB-E195-4412-9224-AAD7B5CC0502}">
      <dgm:prSet/>
      <dgm:spPr/>
      <dgm:t>
        <a:bodyPr/>
        <a:lstStyle/>
        <a:p>
          <a:endParaRPr lang="sk-SK"/>
        </a:p>
      </dgm:t>
    </dgm:pt>
    <dgm:pt modelId="{FDEC134B-581C-4491-BA56-730BC9CE6BDC}">
      <dgm:prSet phldrT="[Text]"/>
      <dgm:spPr/>
      <dgm:t>
        <a:bodyPr/>
        <a:lstStyle/>
        <a:p>
          <a:r>
            <a:rPr lang="sk-SK" dirty="0" smtClean="0"/>
            <a:t>Vzájomná dôvera, zodpovedný prístup každého partnera (efektívne fungujúce lokálne IMRD sekretariáty)</a:t>
          </a:r>
          <a:endParaRPr lang="sk-SK" dirty="0"/>
        </a:p>
      </dgm:t>
    </dgm:pt>
    <dgm:pt modelId="{2270E392-795B-4E9F-8DF6-F7CA0324EDD4}" type="parTrans" cxnId="{466D335B-2F1A-4747-AA98-ECF925F6DA73}">
      <dgm:prSet/>
      <dgm:spPr/>
      <dgm:t>
        <a:bodyPr/>
        <a:lstStyle/>
        <a:p>
          <a:endParaRPr lang="sk-SK"/>
        </a:p>
      </dgm:t>
    </dgm:pt>
    <dgm:pt modelId="{692501A5-9CE6-46C0-A53B-EDC640C1916C}" type="sibTrans" cxnId="{466D335B-2F1A-4747-AA98-ECF925F6DA73}">
      <dgm:prSet/>
      <dgm:spPr/>
      <dgm:t>
        <a:bodyPr/>
        <a:lstStyle/>
        <a:p>
          <a:endParaRPr lang="sk-SK"/>
        </a:p>
      </dgm:t>
    </dgm:pt>
    <dgm:pt modelId="{D3139011-876A-4185-B2A7-AECAF2EDA678}">
      <dgm:prSet phldrT="[Text]"/>
      <dgm:spPr/>
      <dgm:t>
        <a:bodyPr/>
        <a:lstStyle/>
        <a:p>
          <a:r>
            <a:rPr lang="sk-SK" dirty="0" smtClean="0"/>
            <a:t>Zanietenosť a zodpovedná koordinácia IMRD programu Univerzitou                v </a:t>
          </a:r>
          <a:r>
            <a:rPr lang="sk-SK" dirty="0" err="1" smtClean="0"/>
            <a:t>Ghente</a:t>
          </a:r>
          <a:endParaRPr lang="sk-SK" dirty="0"/>
        </a:p>
      </dgm:t>
    </dgm:pt>
    <dgm:pt modelId="{F4EE7A44-3077-404E-8D17-370DDF181CAE}" type="parTrans" cxnId="{3533896C-F8D8-4B04-A4D1-DD57301E7357}">
      <dgm:prSet/>
      <dgm:spPr/>
      <dgm:t>
        <a:bodyPr/>
        <a:lstStyle/>
        <a:p>
          <a:endParaRPr lang="sk-SK"/>
        </a:p>
      </dgm:t>
    </dgm:pt>
    <dgm:pt modelId="{1F269EF5-1DC7-4590-AD0D-63E76F024C0D}" type="sibTrans" cxnId="{3533896C-F8D8-4B04-A4D1-DD57301E7357}">
      <dgm:prSet/>
      <dgm:spPr/>
      <dgm:t>
        <a:bodyPr/>
        <a:lstStyle/>
        <a:p>
          <a:endParaRPr lang="sk-SK"/>
        </a:p>
      </dgm:t>
    </dgm:pt>
    <dgm:pt modelId="{B9A1B465-FC06-4377-84B4-8580C0A4C1B3}" type="pres">
      <dgm:prSet presAssocID="{692A465A-DD5C-4C7C-9C41-65C8759525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9841F175-E423-41EB-9815-37E3360E8940}" type="pres">
      <dgm:prSet presAssocID="{8BC394BC-0FE3-41CB-A03A-85B67E7F6906}" presName="centerShape" presStyleLbl="node0" presStyleIdx="0" presStyleCnt="1"/>
      <dgm:spPr/>
      <dgm:t>
        <a:bodyPr/>
        <a:lstStyle/>
        <a:p>
          <a:endParaRPr lang="sk-SK"/>
        </a:p>
      </dgm:t>
    </dgm:pt>
    <dgm:pt modelId="{4B535460-DC0B-409B-AE91-681E63D10D51}" type="pres">
      <dgm:prSet presAssocID="{5C7E1AD7-D463-4419-B88F-84887AB31CC3}" presName="parTrans" presStyleLbl="bgSibTrans2D1" presStyleIdx="0" presStyleCnt="3"/>
      <dgm:spPr/>
      <dgm:t>
        <a:bodyPr/>
        <a:lstStyle/>
        <a:p>
          <a:endParaRPr lang="sk-SK"/>
        </a:p>
      </dgm:t>
    </dgm:pt>
    <dgm:pt modelId="{675C5848-86E1-452C-BCF2-8E1D16B7908A}" type="pres">
      <dgm:prSet presAssocID="{2D9877CC-4B41-4427-9C55-9182EBEF7FF1}" presName="node" presStyleLbl="node1" presStyleIdx="0" presStyleCnt="3" custScaleX="10982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C31FDF9-301D-48AE-B0D6-7622BD9B693F}" type="pres">
      <dgm:prSet presAssocID="{2270E392-795B-4E9F-8DF6-F7CA0324EDD4}" presName="parTrans" presStyleLbl="bgSibTrans2D1" presStyleIdx="1" presStyleCnt="3"/>
      <dgm:spPr/>
      <dgm:t>
        <a:bodyPr/>
        <a:lstStyle/>
        <a:p>
          <a:endParaRPr lang="sk-SK"/>
        </a:p>
      </dgm:t>
    </dgm:pt>
    <dgm:pt modelId="{4FF82AA6-B16D-4447-9596-C6A6BB6D53C7}" type="pres">
      <dgm:prSet presAssocID="{FDEC134B-581C-4491-BA56-730BC9CE6BDC}" presName="node" presStyleLbl="node1" presStyleIdx="1" presStyleCnt="3" custScaleX="118195" custScaleY="13225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FE26853-F539-44A3-9C1F-17D2E991A5A6}" type="pres">
      <dgm:prSet presAssocID="{F4EE7A44-3077-404E-8D17-370DDF181CAE}" presName="parTrans" presStyleLbl="bgSibTrans2D1" presStyleIdx="2" presStyleCnt="3"/>
      <dgm:spPr/>
      <dgm:t>
        <a:bodyPr/>
        <a:lstStyle/>
        <a:p>
          <a:endParaRPr lang="sk-SK"/>
        </a:p>
      </dgm:t>
    </dgm:pt>
    <dgm:pt modelId="{155AA23A-93C1-4A09-A6B7-F5588FB0C525}" type="pres">
      <dgm:prSet presAssocID="{D3139011-876A-4185-B2A7-AECAF2EDA678}" presName="node" presStyleLbl="node1" presStyleIdx="2" presStyleCnt="3" custScaleX="104615" custScaleY="11535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9044564-CF3A-42B3-B5F1-94963204FA20}" type="presOf" srcId="{D3139011-876A-4185-B2A7-AECAF2EDA678}" destId="{155AA23A-93C1-4A09-A6B7-F5588FB0C525}" srcOrd="0" destOrd="0" presId="urn:microsoft.com/office/officeart/2005/8/layout/radial4"/>
    <dgm:cxn modelId="{3533896C-F8D8-4B04-A4D1-DD57301E7357}" srcId="{8BC394BC-0FE3-41CB-A03A-85B67E7F6906}" destId="{D3139011-876A-4185-B2A7-AECAF2EDA678}" srcOrd="2" destOrd="0" parTransId="{F4EE7A44-3077-404E-8D17-370DDF181CAE}" sibTransId="{1F269EF5-1DC7-4590-AD0D-63E76F024C0D}"/>
    <dgm:cxn modelId="{43D76435-D063-49A7-966F-D23EE4480D2E}" type="presOf" srcId="{F4EE7A44-3077-404E-8D17-370DDF181CAE}" destId="{9FE26853-F539-44A3-9C1F-17D2E991A5A6}" srcOrd="0" destOrd="0" presId="urn:microsoft.com/office/officeart/2005/8/layout/radial4"/>
    <dgm:cxn modelId="{0FFEE6E1-4DE8-42FC-9BAB-63A3F361A2D1}" type="presOf" srcId="{2D9877CC-4B41-4427-9C55-9182EBEF7FF1}" destId="{675C5848-86E1-452C-BCF2-8E1D16B7908A}" srcOrd="0" destOrd="0" presId="urn:microsoft.com/office/officeart/2005/8/layout/radial4"/>
    <dgm:cxn modelId="{F716BDDB-E195-4412-9224-AAD7B5CC0502}" srcId="{8BC394BC-0FE3-41CB-A03A-85B67E7F6906}" destId="{2D9877CC-4B41-4427-9C55-9182EBEF7FF1}" srcOrd="0" destOrd="0" parTransId="{5C7E1AD7-D463-4419-B88F-84887AB31CC3}" sibTransId="{C19775B8-AEA9-4CC1-A358-38EC2181F6CF}"/>
    <dgm:cxn modelId="{1AEF94FE-B948-4556-BBD4-EA7444CCE527}" srcId="{692A465A-DD5C-4C7C-9C41-65C8759525F6}" destId="{8BC394BC-0FE3-41CB-A03A-85B67E7F6906}" srcOrd="0" destOrd="0" parTransId="{98E9B8B3-21A6-4319-8C41-86E364C99C66}" sibTransId="{F9547BB5-C414-4B38-9C6F-08DDE3E76560}"/>
    <dgm:cxn modelId="{83C5655E-60E6-493C-9747-3CDA1C5FEB5A}" type="presOf" srcId="{692A465A-DD5C-4C7C-9C41-65C8759525F6}" destId="{B9A1B465-FC06-4377-84B4-8580C0A4C1B3}" srcOrd="0" destOrd="0" presId="urn:microsoft.com/office/officeart/2005/8/layout/radial4"/>
    <dgm:cxn modelId="{77345345-F366-4C7B-B522-BCEFA6CF80D4}" type="presOf" srcId="{5C7E1AD7-D463-4419-B88F-84887AB31CC3}" destId="{4B535460-DC0B-409B-AE91-681E63D10D51}" srcOrd="0" destOrd="0" presId="urn:microsoft.com/office/officeart/2005/8/layout/radial4"/>
    <dgm:cxn modelId="{00CC5310-5399-4A8C-A3C2-7CA2200A12DD}" type="presOf" srcId="{8BC394BC-0FE3-41CB-A03A-85B67E7F6906}" destId="{9841F175-E423-41EB-9815-37E3360E8940}" srcOrd="0" destOrd="0" presId="urn:microsoft.com/office/officeart/2005/8/layout/radial4"/>
    <dgm:cxn modelId="{AA3789C2-53F9-440B-8045-E6F4C7E80DFF}" type="presOf" srcId="{2270E392-795B-4E9F-8DF6-F7CA0324EDD4}" destId="{9C31FDF9-301D-48AE-B0D6-7622BD9B693F}" srcOrd="0" destOrd="0" presId="urn:microsoft.com/office/officeart/2005/8/layout/radial4"/>
    <dgm:cxn modelId="{352EA52A-0BF4-4526-B2D6-BAF2551A2DEE}" type="presOf" srcId="{FDEC134B-581C-4491-BA56-730BC9CE6BDC}" destId="{4FF82AA6-B16D-4447-9596-C6A6BB6D53C7}" srcOrd="0" destOrd="0" presId="urn:microsoft.com/office/officeart/2005/8/layout/radial4"/>
    <dgm:cxn modelId="{466D335B-2F1A-4747-AA98-ECF925F6DA73}" srcId="{8BC394BC-0FE3-41CB-A03A-85B67E7F6906}" destId="{FDEC134B-581C-4491-BA56-730BC9CE6BDC}" srcOrd="1" destOrd="0" parTransId="{2270E392-795B-4E9F-8DF6-F7CA0324EDD4}" sibTransId="{692501A5-9CE6-46C0-A53B-EDC640C1916C}"/>
    <dgm:cxn modelId="{C4ADB6DE-9C8E-41AD-AF49-25E82C422714}" type="presParOf" srcId="{B9A1B465-FC06-4377-84B4-8580C0A4C1B3}" destId="{9841F175-E423-41EB-9815-37E3360E8940}" srcOrd="0" destOrd="0" presId="urn:microsoft.com/office/officeart/2005/8/layout/radial4"/>
    <dgm:cxn modelId="{B845207D-1CBA-4FAC-9B65-C6379702E167}" type="presParOf" srcId="{B9A1B465-FC06-4377-84B4-8580C0A4C1B3}" destId="{4B535460-DC0B-409B-AE91-681E63D10D51}" srcOrd="1" destOrd="0" presId="urn:microsoft.com/office/officeart/2005/8/layout/radial4"/>
    <dgm:cxn modelId="{E0B40BEC-44B2-454D-A02C-135D3F8359F5}" type="presParOf" srcId="{B9A1B465-FC06-4377-84B4-8580C0A4C1B3}" destId="{675C5848-86E1-452C-BCF2-8E1D16B7908A}" srcOrd="2" destOrd="0" presId="urn:microsoft.com/office/officeart/2005/8/layout/radial4"/>
    <dgm:cxn modelId="{5B9B48D1-34F7-4139-BA37-B159BFB58028}" type="presParOf" srcId="{B9A1B465-FC06-4377-84B4-8580C0A4C1B3}" destId="{9C31FDF9-301D-48AE-B0D6-7622BD9B693F}" srcOrd="3" destOrd="0" presId="urn:microsoft.com/office/officeart/2005/8/layout/radial4"/>
    <dgm:cxn modelId="{645DBB3B-4AC7-4DEF-81A1-373E7C0C9110}" type="presParOf" srcId="{B9A1B465-FC06-4377-84B4-8580C0A4C1B3}" destId="{4FF82AA6-B16D-4447-9596-C6A6BB6D53C7}" srcOrd="4" destOrd="0" presId="urn:microsoft.com/office/officeart/2005/8/layout/radial4"/>
    <dgm:cxn modelId="{859BE9A1-0CA0-4BD1-AC2E-BB82F1E0F794}" type="presParOf" srcId="{B9A1B465-FC06-4377-84B4-8580C0A4C1B3}" destId="{9FE26853-F539-44A3-9C1F-17D2E991A5A6}" srcOrd="5" destOrd="0" presId="urn:microsoft.com/office/officeart/2005/8/layout/radial4"/>
    <dgm:cxn modelId="{B2E9F0B2-EC2E-4E53-BBC3-71F15067E5A5}" type="presParOf" srcId="{B9A1B465-FC06-4377-84B4-8580C0A4C1B3}" destId="{155AA23A-93C1-4A09-A6B7-F5588FB0C52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941A44-039D-42FF-ACB1-B70C53EA2AD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9AAB34D-05CC-4FCD-92A8-18FF70742B42}">
      <dgm:prSet phldrT="[Text]" custT="1"/>
      <dgm:spPr>
        <a:solidFill>
          <a:srgbClr val="FF0000"/>
        </a:solidFill>
      </dgm:spPr>
      <dgm:t>
        <a:bodyPr/>
        <a:lstStyle/>
        <a:p>
          <a:r>
            <a:rPr lang="sk-SK" sz="2000" dirty="0" err="1" smtClean="0"/>
            <a:t>Ghent</a:t>
          </a:r>
          <a:r>
            <a:rPr lang="sk-SK" sz="2000" dirty="0" smtClean="0"/>
            <a:t> </a:t>
          </a:r>
          <a:r>
            <a:rPr lang="sk-SK" sz="2000" dirty="0" err="1" smtClean="0"/>
            <a:t>Uni</a:t>
          </a:r>
          <a:r>
            <a:rPr lang="sk-SK" sz="2000" dirty="0" smtClean="0"/>
            <a:t>.</a:t>
          </a:r>
          <a:endParaRPr lang="sk-SK" sz="2000" dirty="0"/>
        </a:p>
      </dgm:t>
    </dgm:pt>
    <dgm:pt modelId="{28520889-F084-435E-9C37-2B459C5DB73A}" type="parTrans" cxnId="{ED41A2D0-BF38-4F19-8167-C35C6B9E42E0}">
      <dgm:prSet/>
      <dgm:spPr/>
      <dgm:t>
        <a:bodyPr/>
        <a:lstStyle/>
        <a:p>
          <a:endParaRPr lang="sk-SK"/>
        </a:p>
      </dgm:t>
    </dgm:pt>
    <dgm:pt modelId="{CB89B7CA-8BCE-4510-AE53-27458DD332B0}" type="sibTrans" cxnId="{ED41A2D0-BF38-4F19-8167-C35C6B9E42E0}">
      <dgm:prSet/>
      <dgm:spPr/>
      <dgm:t>
        <a:bodyPr/>
        <a:lstStyle/>
        <a:p>
          <a:endParaRPr lang="sk-SK"/>
        </a:p>
      </dgm:t>
    </dgm:pt>
    <dgm:pt modelId="{A47C22AE-8A78-4BDD-9E3E-FDFCF2118C73}">
      <dgm:prSet phldrT="[Text]" custT="1"/>
      <dgm:spPr/>
      <dgm:t>
        <a:bodyPr/>
        <a:lstStyle/>
        <a:p>
          <a:r>
            <a:rPr lang="sk-SK" sz="2000" dirty="0" err="1" smtClean="0"/>
            <a:t>Humboldt</a:t>
          </a:r>
          <a:r>
            <a:rPr lang="sk-SK" sz="2000" dirty="0" smtClean="0"/>
            <a:t> </a:t>
          </a:r>
          <a:r>
            <a:rPr lang="sk-SK" sz="2000" dirty="0" err="1" smtClean="0"/>
            <a:t>Uni</a:t>
          </a:r>
          <a:r>
            <a:rPr lang="sk-SK" sz="2000" dirty="0" smtClean="0"/>
            <a:t>.</a:t>
          </a:r>
          <a:endParaRPr lang="sk-SK" sz="2000" dirty="0"/>
        </a:p>
      </dgm:t>
    </dgm:pt>
    <dgm:pt modelId="{6DC045CB-6E26-4DBC-9D0A-3F56AF5E6FE3}" type="parTrans" cxnId="{561FECA8-4737-49A7-A862-6CE600DCCC9C}">
      <dgm:prSet/>
      <dgm:spPr/>
      <dgm:t>
        <a:bodyPr/>
        <a:lstStyle/>
        <a:p>
          <a:endParaRPr lang="sk-SK"/>
        </a:p>
      </dgm:t>
    </dgm:pt>
    <dgm:pt modelId="{AEABCB54-5172-4547-A5C8-567D36D79A5A}" type="sibTrans" cxnId="{561FECA8-4737-49A7-A862-6CE600DCCC9C}">
      <dgm:prSet/>
      <dgm:spPr/>
      <dgm:t>
        <a:bodyPr/>
        <a:lstStyle/>
        <a:p>
          <a:endParaRPr lang="sk-SK"/>
        </a:p>
      </dgm:t>
    </dgm:pt>
    <dgm:pt modelId="{DECA1E0C-92A6-470B-AE22-D7065B2FF8E2}">
      <dgm:prSet phldrT="[Text]" custT="1"/>
      <dgm:spPr/>
      <dgm:t>
        <a:bodyPr/>
        <a:lstStyle/>
        <a:p>
          <a:r>
            <a:rPr lang="sk-SK" sz="2000" dirty="0" err="1" smtClean="0"/>
            <a:t>Pisa</a:t>
          </a:r>
          <a:r>
            <a:rPr lang="sk-SK" sz="2000" dirty="0" smtClean="0"/>
            <a:t> </a:t>
          </a:r>
          <a:r>
            <a:rPr lang="sk-SK" sz="2000" dirty="0" err="1" smtClean="0"/>
            <a:t>Uni</a:t>
          </a:r>
          <a:r>
            <a:rPr lang="sk-SK" sz="2000" dirty="0" smtClean="0"/>
            <a:t>.</a:t>
          </a:r>
          <a:endParaRPr lang="sk-SK" sz="2000" dirty="0"/>
        </a:p>
      </dgm:t>
    </dgm:pt>
    <dgm:pt modelId="{376E82BF-4498-4DFF-A256-07B7EC184A2C}" type="parTrans" cxnId="{D4FBDAC0-B34A-4C88-90CA-5E5975077A2E}">
      <dgm:prSet/>
      <dgm:spPr/>
      <dgm:t>
        <a:bodyPr/>
        <a:lstStyle/>
        <a:p>
          <a:endParaRPr lang="sk-SK"/>
        </a:p>
      </dgm:t>
    </dgm:pt>
    <dgm:pt modelId="{10300896-33BE-47B2-AE07-6C5C45ABCA70}" type="sibTrans" cxnId="{D4FBDAC0-B34A-4C88-90CA-5E5975077A2E}">
      <dgm:prSet/>
      <dgm:spPr/>
      <dgm:t>
        <a:bodyPr/>
        <a:lstStyle/>
        <a:p>
          <a:endParaRPr lang="sk-SK"/>
        </a:p>
      </dgm:t>
    </dgm:pt>
    <dgm:pt modelId="{A15BB08F-6343-4F72-8F8A-A2A4546249F9}">
      <dgm:prSet phldrT="[Text]" custT="1"/>
      <dgm:spPr/>
      <dgm:t>
        <a:bodyPr/>
        <a:lstStyle/>
        <a:p>
          <a:r>
            <a:rPr lang="sk-SK" sz="2000" dirty="0" err="1" smtClean="0"/>
            <a:t>Wageningen</a:t>
          </a:r>
          <a:r>
            <a:rPr lang="sk-SK" sz="2000" dirty="0" smtClean="0"/>
            <a:t> </a:t>
          </a:r>
          <a:r>
            <a:rPr lang="sk-SK" sz="2000" dirty="0" err="1" smtClean="0"/>
            <a:t>Uni</a:t>
          </a:r>
          <a:r>
            <a:rPr lang="sk-SK" sz="2000" dirty="0" smtClean="0"/>
            <a:t>.</a:t>
          </a:r>
          <a:endParaRPr lang="sk-SK" sz="2000" dirty="0"/>
        </a:p>
      </dgm:t>
    </dgm:pt>
    <dgm:pt modelId="{77720BB4-939A-456C-A32F-90A375BE2EE2}" type="parTrans" cxnId="{819350B4-718C-4B0F-BE93-7737487D54D3}">
      <dgm:prSet/>
      <dgm:spPr/>
      <dgm:t>
        <a:bodyPr/>
        <a:lstStyle/>
        <a:p>
          <a:endParaRPr lang="sk-SK"/>
        </a:p>
      </dgm:t>
    </dgm:pt>
    <dgm:pt modelId="{5BDC84E0-9C73-411C-AF47-719EE53BE8B8}" type="sibTrans" cxnId="{819350B4-718C-4B0F-BE93-7737487D54D3}">
      <dgm:prSet/>
      <dgm:spPr/>
      <dgm:t>
        <a:bodyPr/>
        <a:lstStyle/>
        <a:p>
          <a:endParaRPr lang="sk-SK"/>
        </a:p>
      </dgm:t>
    </dgm:pt>
    <dgm:pt modelId="{37C2F2A7-86ED-40C3-8F8F-B74244B838C0}">
      <dgm:prSet phldrT="[Text]" custT="1"/>
      <dgm:spPr/>
      <dgm:t>
        <a:bodyPr/>
        <a:lstStyle/>
        <a:p>
          <a:r>
            <a:rPr lang="sk-SK" sz="2000" dirty="0" smtClean="0"/>
            <a:t>SPU v Nitre</a:t>
          </a:r>
          <a:endParaRPr lang="sk-SK" sz="2000" dirty="0"/>
        </a:p>
      </dgm:t>
    </dgm:pt>
    <dgm:pt modelId="{168D6F5C-4E13-4AB8-9878-0FB2E4FBAAE5}" type="parTrans" cxnId="{BFCCFB10-4D12-4EAD-8B29-215B7D244AA8}">
      <dgm:prSet/>
      <dgm:spPr/>
      <dgm:t>
        <a:bodyPr/>
        <a:lstStyle/>
        <a:p>
          <a:endParaRPr lang="sk-SK"/>
        </a:p>
      </dgm:t>
    </dgm:pt>
    <dgm:pt modelId="{A0C851E9-5B59-453D-8932-32AE17713941}" type="sibTrans" cxnId="{BFCCFB10-4D12-4EAD-8B29-215B7D244AA8}">
      <dgm:prSet/>
      <dgm:spPr/>
      <dgm:t>
        <a:bodyPr/>
        <a:lstStyle/>
        <a:p>
          <a:endParaRPr lang="sk-SK"/>
        </a:p>
      </dgm:t>
    </dgm:pt>
    <dgm:pt modelId="{45CE6FE4-B59B-4FC3-8E8F-24E7542E351A}">
      <dgm:prSet custT="1"/>
      <dgm:spPr/>
      <dgm:t>
        <a:bodyPr/>
        <a:lstStyle/>
        <a:p>
          <a:r>
            <a:rPr lang="sk-SK" sz="2000" dirty="0" err="1" smtClean="0"/>
            <a:t>Agrocampus</a:t>
          </a:r>
          <a:r>
            <a:rPr lang="sk-SK" sz="2000" dirty="0" smtClean="0"/>
            <a:t> </a:t>
          </a:r>
          <a:r>
            <a:rPr lang="sk-SK" sz="2000" dirty="0" err="1" smtClean="0"/>
            <a:t>Oest</a:t>
          </a:r>
          <a:r>
            <a:rPr lang="sk-SK" sz="2000" dirty="0" smtClean="0"/>
            <a:t> </a:t>
          </a:r>
          <a:r>
            <a:rPr lang="sk-SK" sz="2000" dirty="0" err="1" smtClean="0"/>
            <a:t>Uni</a:t>
          </a:r>
          <a:r>
            <a:rPr lang="sk-SK" sz="2000" dirty="0" smtClean="0"/>
            <a:t>.</a:t>
          </a:r>
          <a:endParaRPr lang="sk-SK" sz="2000" dirty="0"/>
        </a:p>
      </dgm:t>
    </dgm:pt>
    <dgm:pt modelId="{EB468CA1-F44D-4085-8B4D-590CD402289F}" type="parTrans" cxnId="{FC194F55-C989-4EB3-AA32-939AEDEA7AD2}">
      <dgm:prSet/>
      <dgm:spPr/>
      <dgm:t>
        <a:bodyPr/>
        <a:lstStyle/>
        <a:p>
          <a:endParaRPr lang="sk-SK"/>
        </a:p>
      </dgm:t>
    </dgm:pt>
    <dgm:pt modelId="{88C5745C-308C-42C2-82BF-49668C4DC791}" type="sibTrans" cxnId="{FC194F55-C989-4EB3-AA32-939AEDEA7AD2}">
      <dgm:prSet/>
      <dgm:spPr/>
      <dgm:t>
        <a:bodyPr/>
        <a:lstStyle/>
        <a:p>
          <a:endParaRPr lang="sk-SK"/>
        </a:p>
      </dgm:t>
    </dgm:pt>
    <dgm:pt modelId="{48A4D852-5089-4DA8-BD0E-EE14F908E473}" type="pres">
      <dgm:prSet presAssocID="{E9941A44-039D-42FF-ACB1-B70C53EA2A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789640D-F6E4-481A-8EBB-A159513E3B93}" type="pres">
      <dgm:prSet presAssocID="{79AAB34D-05CC-4FCD-92A8-18FF70742B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E01D398-6BFB-42D8-8C0D-1D89B7DEA2C7}" type="pres">
      <dgm:prSet presAssocID="{79AAB34D-05CC-4FCD-92A8-18FF70742B42}" presName="spNode" presStyleCnt="0"/>
      <dgm:spPr/>
    </dgm:pt>
    <dgm:pt modelId="{2D12C3B6-C16A-4FFD-B020-5049B1642ED0}" type="pres">
      <dgm:prSet presAssocID="{CB89B7CA-8BCE-4510-AE53-27458DD332B0}" presName="sibTrans" presStyleLbl="sibTrans1D1" presStyleIdx="0" presStyleCnt="6"/>
      <dgm:spPr/>
      <dgm:t>
        <a:bodyPr/>
        <a:lstStyle/>
        <a:p>
          <a:endParaRPr lang="sk-SK"/>
        </a:p>
      </dgm:t>
    </dgm:pt>
    <dgm:pt modelId="{69039C16-6CA1-4827-99DF-C47392055EC3}" type="pres">
      <dgm:prSet presAssocID="{A47C22AE-8A78-4BDD-9E3E-FDFCF2118C7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6CA397B-8E07-4E2C-A1CF-5E8BA3FF5248}" type="pres">
      <dgm:prSet presAssocID="{A47C22AE-8A78-4BDD-9E3E-FDFCF2118C73}" presName="spNode" presStyleCnt="0"/>
      <dgm:spPr/>
    </dgm:pt>
    <dgm:pt modelId="{BFCDFAA4-0729-4266-A14D-84C6C3AF0E72}" type="pres">
      <dgm:prSet presAssocID="{AEABCB54-5172-4547-A5C8-567D36D79A5A}" presName="sibTrans" presStyleLbl="sibTrans1D1" presStyleIdx="1" presStyleCnt="6"/>
      <dgm:spPr/>
      <dgm:t>
        <a:bodyPr/>
        <a:lstStyle/>
        <a:p>
          <a:endParaRPr lang="sk-SK"/>
        </a:p>
      </dgm:t>
    </dgm:pt>
    <dgm:pt modelId="{83AC0C42-126C-480E-8E58-32CC65A2825B}" type="pres">
      <dgm:prSet presAssocID="{45CE6FE4-B59B-4FC3-8E8F-24E7542E351A}" presName="node" presStyleLbl="node1" presStyleIdx="2" presStyleCnt="6" custScaleX="11111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6AEF59F-696B-4177-8A1E-092E09C9BBE1}" type="pres">
      <dgm:prSet presAssocID="{45CE6FE4-B59B-4FC3-8E8F-24E7542E351A}" presName="spNode" presStyleCnt="0"/>
      <dgm:spPr/>
    </dgm:pt>
    <dgm:pt modelId="{16B927CF-1317-47F0-90F1-80666BE3771B}" type="pres">
      <dgm:prSet presAssocID="{88C5745C-308C-42C2-82BF-49668C4DC791}" presName="sibTrans" presStyleLbl="sibTrans1D1" presStyleIdx="2" presStyleCnt="6"/>
      <dgm:spPr/>
      <dgm:t>
        <a:bodyPr/>
        <a:lstStyle/>
        <a:p>
          <a:endParaRPr lang="sk-SK"/>
        </a:p>
      </dgm:t>
    </dgm:pt>
    <dgm:pt modelId="{1ADA746D-2926-45F2-B690-C8E45BED5A8A}" type="pres">
      <dgm:prSet presAssocID="{DECA1E0C-92A6-470B-AE22-D7065B2FF8E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8C031AC-00D0-4DCB-9954-022E8BDBC04C}" type="pres">
      <dgm:prSet presAssocID="{DECA1E0C-92A6-470B-AE22-D7065B2FF8E2}" presName="spNode" presStyleCnt="0"/>
      <dgm:spPr/>
    </dgm:pt>
    <dgm:pt modelId="{C1C8CB7C-BFF7-42BC-9ED5-330718ACC6E9}" type="pres">
      <dgm:prSet presAssocID="{10300896-33BE-47B2-AE07-6C5C45ABCA70}" presName="sibTrans" presStyleLbl="sibTrans1D1" presStyleIdx="3" presStyleCnt="6"/>
      <dgm:spPr/>
      <dgm:t>
        <a:bodyPr/>
        <a:lstStyle/>
        <a:p>
          <a:endParaRPr lang="sk-SK"/>
        </a:p>
      </dgm:t>
    </dgm:pt>
    <dgm:pt modelId="{ACF8D1A2-118C-4A48-A7CD-130A0811722A}" type="pres">
      <dgm:prSet presAssocID="{A15BB08F-6343-4F72-8F8A-A2A4546249F9}" presName="node" presStyleLbl="node1" presStyleIdx="4" presStyleCnt="6" custScaleX="10664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1B04D21-D9F3-45EB-9DA2-1BD78645CFB5}" type="pres">
      <dgm:prSet presAssocID="{A15BB08F-6343-4F72-8F8A-A2A4546249F9}" presName="spNode" presStyleCnt="0"/>
      <dgm:spPr/>
    </dgm:pt>
    <dgm:pt modelId="{1E46563A-69C6-4E44-81D0-54ACF5B6718C}" type="pres">
      <dgm:prSet presAssocID="{5BDC84E0-9C73-411C-AF47-719EE53BE8B8}" presName="sibTrans" presStyleLbl="sibTrans1D1" presStyleIdx="4" presStyleCnt="6"/>
      <dgm:spPr/>
      <dgm:t>
        <a:bodyPr/>
        <a:lstStyle/>
        <a:p>
          <a:endParaRPr lang="sk-SK"/>
        </a:p>
      </dgm:t>
    </dgm:pt>
    <dgm:pt modelId="{066746CF-F553-4445-99E7-BAE0CA0B7159}" type="pres">
      <dgm:prSet presAssocID="{37C2F2A7-86ED-40C3-8F8F-B74244B838C0}" presName="node" presStyleLbl="node1" presStyleIdx="5" presStyleCnt="6" custScaleX="11296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7B36C52-9BE6-4D5C-A0D4-9F446AF390F7}" type="pres">
      <dgm:prSet presAssocID="{37C2F2A7-86ED-40C3-8F8F-B74244B838C0}" presName="spNode" presStyleCnt="0"/>
      <dgm:spPr/>
    </dgm:pt>
    <dgm:pt modelId="{1917D386-5E06-4813-B2E2-C0F119E98795}" type="pres">
      <dgm:prSet presAssocID="{A0C851E9-5B59-453D-8932-32AE17713941}" presName="sibTrans" presStyleLbl="sibTrans1D1" presStyleIdx="5" presStyleCnt="6"/>
      <dgm:spPr/>
      <dgm:t>
        <a:bodyPr/>
        <a:lstStyle/>
        <a:p>
          <a:endParaRPr lang="sk-SK"/>
        </a:p>
      </dgm:t>
    </dgm:pt>
  </dgm:ptLst>
  <dgm:cxnLst>
    <dgm:cxn modelId="{7F8B94F3-ED81-4D44-8D21-2D92BED87587}" type="presOf" srcId="{AEABCB54-5172-4547-A5C8-567D36D79A5A}" destId="{BFCDFAA4-0729-4266-A14D-84C6C3AF0E72}" srcOrd="0" destOrd="0" presId="urn:microsoft.com/office/officeart/2005/8/layout/cycle6"/>
    <dgm:cxn modelId="{F37F4548-8EF9-42D8-A89E-DA62391D1D65}" type="presOf" srcId="{A15BB08F-6343-4F72-8F8A-A2A4546249F9}" destId="{ACF8D1A2-118C-4A48-A7CD-130A0811722A}" srcOrd="0" destOrd="0" presId="urn:microsoft.com/office/officeart/2005/8/layout/cycle6"/>
    <dgm:cxn modelId="{819350B4-718C-4B0F-BE93-7737487D54D3}" srcId="{E9941A44-039D-42FF-ACB1-B70C53EA2ADB}" destId="{A15BB08F-6343-4F72-8F8A-A2A4546249F9}" srcOrd="4" destOrd="0" parTransId="{77720BB4-939A-456C-A32F-90A375BE2EE2}" sibTransId="{5BDC84E0-9C73-411C-AF47-719EE53BE8B8}"/>
    <dgm:cxn modelId="{BFCCFB10-4D12-4EAD-8B29-215B7D244AA8}" srcId="{E9941A44-039D-42FF-ACB1-B70C53EA2ADB}" destId="{37C2F2A7-86ED-40C3-8F8F-B74244B838C0}" srcOrd="5" destOrd="0" parTransId="{168D6F5C-4E13-4AB8-9878-0FB2E4FBAAE5}" sibTransId="{A0C851E9-5B59-453D-8932-32AE17713941}"/>
    <dgm:cxn modelId="{3E347104-3A99-4750-BB92-BCEC5FA0785E}" type="presOf" srcId="{37C2F2A7-86ED-40C3-8F8F-B74244B838C0}" destId="{066746CF-F553-4445-99E7-BAE0CA0B7159}" srcOrd="0" destOrd="0" presId="urn:microsoft.com/office/officeart/2005/8/layout/cycle6"/>
    <dgm:cxn modelId="{13A836F3-EB50-4806-9B9B-456945AB37EA}" type="presOf" srcId="{5BDC84E0-9C73-411C-AF47-719EE53BE8B8}" destId="{1E46563A-69C6-4E44-81D0-54ACF5B6718C}" srcOrd="0" destOrd="0" presId="urn:microsoft.com/office/officeart/2005/8/layout/cycle6"/>
    <dgm:cxn modelId="{D4FBDAC0-B34A-4C88-90CA-5E5975077A2E}" srcId="{E9941A44-039D-42FF-ACB1-B70C53EA2ADB}" destId="{DECA1E0C-92A6-470B-AE22-D7065B2FF8E2}" srcOrd="3" destOrd="0" parTransId="{376E82BF-4498-4DFF-A256-07B7EC184A2C}" sibTransId="{10300896-33BE-47B2-AE07-6C5C45ABCA70}"/>
    <dgm:cxn modelId="{ED41A2D0-BF38-4F19-8167-C35C6B9E42E0}" srcId="{E9941A44-039D-42FF-ACB1-B70C53EA2ADB}" destId="{79AAB34D-05CC-4FCD-92A8-18FF70742B42}" srcOrd="0" destOrd="0" parTransId="{28520889-F084-435E-9C37-2B459C5DB73A}" sibTransId="{CB89B7CA-8BCE-4510-AE53-27458DD332B0}"/>
    <dgm:cxn modelId="{C47B2A90-EAC6-4D0F-8385-CE62ABAA7DFB}" type="presOf" srcId="{79AAB34D-05CC-4FCD-92A8-18FF70742B42}" destId="{4789640D-F6E4-481A-8EBB-A159513E3B93}" srcOrd="0" destOrd="0" presId="urn:microsoft.com/office/officeart/2005/8/layout/cycle6"/>
    <dgm:cxn modelId="{2C2B1F58-2C87-4925-96D0-4AF0ACD02C3E}" type="presOf" srcId="{A47C22AE-8A78-4BDD-9E3E-FDFCF2118C73}" destId="{69039C16-6CA1-4827-99DF-C47392055EC3}" srcOrd="0" destOrd="0" presId="urn:microsoft.com/office/officeart/2005/8/layout/cycle6"/>
    <dgm:cxn modelId="{DB80BCDD-B817-4B4C-B90F-DC332D56C980}" type="presOf" srcId="{45CE6FE4-B59B-4FC3-8E8F-24E7542E351A}" destId="{83AC0C42-126C-480E-8E58-32CC65A2825B}" srcOrd="0" destOrd="0" presId="urn:microsoft.com/office/officeart/2005/8/layout/cycle6"/>
    <dgm:cxn modelId="{63986296-5758-4ABF-985E-DAD8F10E3801}" type="presOf" srcId="{A0C851E9-5B59-453D-8932-32AE17713941}" destId="{1917D386-5E06-4813-B2E2-C0F119E98795}" srcOrd="0" destOrd="0" presId="urn:microsoft.com/office/officeart/2005/8/layout/cycle6"/>
    <dgm:cxn modelId="{45E06565-2E4D-4303-B1CC-6C45F59CAEC9}" type="presOf" srcId="{88C5745C-308C-42C2-82BF-49668C4DC791}" destId="{16B927CF-1317-47F0-90F1-80666BE3771B}" srcOrd="0" destOrd="0" presId="urn:microsoft.com/office/officeart/2005/8/layout/cycle6"/>
    <dgm:cxn modelId="{25DB3C01-41F4-4082-BDD9-B73E0587D62F}" type="presOf" srcId="{E9941A44-039D-42FF-ACB1-B70C53EA2ADB}" destId="{48A4D852-5089-4DA8-BD0E-EE14F908E473}" srcOrd="0" destOrd="0" presId="urn:microsoft.com/office/officeart/2005/8/layout/cycle6"/>
    <dgm:cxn modelId="{FC194F55-C989-4EB3-AA32-939AEDEA7AD2}" srcId="{E9941A44-039D-42FF-ACB1-B70C53EA2ADB}" destId="{45CE6FE4-B59B-4FC3-8E8F-24E7542E351A}" srcOrd="2" destOrd="0" parTransId="{EB468CA1-F44D-4085-8B4D-590CD402289F}" sibTransId="{88C5745C-308C-42C2-82BF-49668C4DC791}"/>
    <dgm:cxn modelId="{BF3103A8-A7EB-41FF-ABD0-A5A6525CB64A}" type="presOf" srcId="{CB89B7CA-8BCE-4510-AE53-27458DD332B0}" destId="{2D12C3B6-C16A-4FFD-B020-5049B1642ED0}" srcOrd="0" destOrd="0" presId="urn:microsoft.com/office/officeart/2005/8/layout/cycle6"/>
    <dgm:cxn modelId="{561FECA8-4737-49A7-A862-6CE600DCCC9C}" srcId="{E9941A44-039D-42FF-ACB1-B70C53EA2ADB}" destId="{A47C22AE-8A78-4BDD-9E3E-FDFCF2118C73}" srcOrd="1" destOrd="0" parTransId="{6DC045CB-6E26-4DBC-9D0A-3F56AF5E6FE3}" sibTransId="{AEABCB54-5172-4547-A5C8-567D36D79A5A}"/>
    <dgm:cxn modelId="{8B2E58C3-FD8A-4083-BA7B-72C925544E4D}" type="presOf" srcId="{10300896-33BE-47B2-AE07-6C5C45ABCA70}" destId="{C1C8CB7C-BFF7-42BC-9ED5-330718ACC6E9}" srcOrd="0" destOrd="0" presId="urn:microsoft.com/office/officeart/2005/8/layout/cycle6"/>
    <dgm:cxn modelId="{4A73C75F-64B4-43CF-ACCD-CCDE765A291E}" type="presOf" srcId="{DECA1E0C-92A6-470B-AE22-D7065B2FF8E2}" destId="{1ADA746D-2926-45F2-B690-C8E45BED5A8A}" srcOrd="0" destOrd="0" presId="urn:microsoft.com/office/officeart/2005/8/layout/cycle6"/>
    <dgm:cxn modelId="{CB87A2D2-93BD-4973-8713-F00B41B74C43}" type="presParOf" srcId="{48A4D852-5089-4DA8-BD0E-EE14F908E473}" destId="{4789640D-F6E4-481A-8EBB-A159513E3B93}" srcOrd="0" destOrd="0" presId="urn:microsoft.com/office/officeart/2005/8/layout/cycle6"/>
    <dgm:cxn modelId="{1273717B-9362-4B8A-B3E3-7B7BA29C5560}" type="presParOf" srcId="{48A4D852-5089-4DA8-BD0E-EE14F908E473}" destId="{CE01D398-6BFB-42D8-8C0D-1D89B7DEA2C7}" srcOrd="1" destOrd="0" presId="urn:microsoft.com/office/officeart/2005/8/layout/cycle6"/>
    <dgm:cxn modelId="{BC2FD832-E45A-43D3-9E73-470A3F713932}" type="presParOf" srcId="{48A4D852-5089-4DA8-BD0E-EE14F908E473}" destId="{2D12C3B6-C16A-4FFD-B020-5049B1642ED0}" srcOrd="2" destOrd="0" presId="urn:microsoft.com/office/officeart/2005/8/layout/cycle6"/>
    <dgm:cxn modelId="{82E5E67D-1764-4B1B-A219-8A1D331DA141}" type="presParOf" srcId="{48A4D852-5089-4DA8-BD0E-EE14F908E473}" destId="{69039C16-6CA1-4827-99DF-C47392055EC3}" srcOrd="3" destOrd="0" presId="urn:microsoft.com/office/officeart/2005/8/layout/cycle6"/>
    <dgm:cxn modelId="{859EE308-D413-478A-8199-E7CE6481ECD3}" type="presParOf" srcId="{48A4D852-5089-4DA8-BD0E-EE14F908E473}" destId="{86CA397B-8E07-4E2C-A1CF-5E8BA3FF5248}" srcOrd="4" destOrd="0" presId="urn:microsoft.com/office/officeart/2005/8/layout/cycle6"/>
    <dgm:cxn modelId="{73F1FD96-851F-4119-97E6-DF98571AD0A5}" type="presParOf" srcId="{48A4D852-5089-4DA8-BD0E-EE14F908E473}" destId="{BFCDFAA4-0729-4266-A14D-84C6C3AF0E72}" srcOrd="5" destOrd="0" presId="urn:microsoft.com/office/officeart/2005/8/layout/cycle6"/>
    <dgm:cxn modelId="{AF467640-185D-459B-83B6-07F30C334A50}" type="presParOf" srcId="{48A4D852-5089-4DA8-BD0E-EE14F908E473}" destId="{83AC0C42-126C-480E-8E58-32CC65A2825B}" srcOrd="6" destOrd="0" presId="urn:microsoft.com/office/officeart/2005/8/layout/cycle6"/>
    <dgm:cxn modelId="{B985FE73-E5EC-4C6F-AF23-2CB37E212A72}" type="presParOf" srcId="{48A4D852-5089-4DA8-BD0E-EE14F908E473}" destId="{36AEF59F-696B-4177-8A1E-092E09C9BBE1}" srcOrd="7" destOrd="0" presId="urn:microsoft.com/office/officeart/2005/8/layout/cycle6"/>
    <dgm:cxn modelId="{5CF8E859-0320-48EA-AAFF-35ED19DC6FBB}" type="presParOf" srcId="{48A4D852-5089-4DA8-BD0E-EE14F908E473}" destId="{16B927CF-1317-47F0-90F1-80666BE3771B}" srcOrd="8" destOrd="0" presId="urn:microsoft.com/office/officeart/2005/8/layout/cycle6"/>
    <dgm:cxn modelId="{964D0849-DC23-438B-BEF2-64A3DEB8287A}" type="presParOf" srcId="{48A4D852-5089-4DA8-BD0E-EE14F908E473}" destId="{1ADA746D-2926-45F2-B690-C8E45BED5A8A}" srcOrd="9" destOrd="0" presId="urn:microsoft.com/office/officeart/2005/8/layout/cycle6"/>
    <dgm:cxn modelId="{256D872D-8DBB-4CFC-8386-9D6D99C6FF51}" type="presParOf" srcId="{48A4D852-5089-4DA8-BD0E-EE14F908E473}" destId="{C8C031AC-00D0-4DCB-9954-022E8BDBC04C}" srcOrd="10" destOrd="0" presId="urn:microsoft.com/office/officeart/2005/8/layout/cycle6"/>
    <dgm:cxn modelId="{6E22E849-2006-4E07-9BDD-B73C28261036}" type="presParOf" srcId="{48A4D852-5089-4DA8-BD0E-EE14F908E473}" destId="{C1C8CB7C-BFF7-42BC-9ED5-330718ACC6E9}" srcOrd="11" destOrd="0" presId="urn:microsoft.com/office/officeart/2005/8/layout/cycle6"/>
    <dgm:cxn modelId="{E80FD17D-AA8D-4ED9-8ABD-6F8CC2575BFF}" type="presParOf" srcId="{48A4D852-5089-4DA8-BD0E-EE14F908E473}" destId="{ACF8D1A2-118C-4A48-A7CD-130A0811722A}" srcOrd="12" destOrd="0" presId="urn:microsoft.com/office/officeart/2005/8/layout/cycle6"/>
    <dgm:cxn modelId="{6E0AEC6F-F16B-4E16-9162-82CAD2E34902}" type="presParOf" srcId="{48A4D852-5089-4DA8-BD0E-EE14F908E473}" destId="{81B04D21-D9F3-45EB-9DA2-1BD78645CFB5}" srcOrd="13" destOrd="0" presId="urn:microsoft.com/office/officeart/2005/8/layout/cycle6"/>
    <dgm:cxn modelId="{DC8A33C3-6341-4460-98EF-65D934A4A3CE}" type="presParOf" srcId="{48A4D852-5089-4DA8-BD0E-EE14F908E473}" destId="{1E46563A-69C6-4E44-81D0-54ACF5B6718C}" srcOrd="14" destOrd="0" presId="urn:microsoft.com/office/officeart/2005/8/layout/cycle6"/>
    <dgm:cxn modelId="{6B1FDCCA-CEB8-4B4C-ADFA-2B6FAAFC4B1B}" type="presParOf" srcId="{48A4D852-5089-4DA8-BD0E-EE14F908E473}" destId="{066746CF-F553-4445-99E7-BAE0CA0B7159}" srcOrd="15" destOrd="0" presId="urn:microsoft.com/office/officeart/2005/8/layout/cycle6"/>
    <dgm:cxn modelId="{C51EEEB6-C79E-4640-A3B1-A999E964E2D6}" type="presParOf" srcId="{48A4D852-5089-4DA8-BD0E-EE14F908E473}" destId="{87B36C52-9BE6-4D5C-A0D4-9F446AF390F7}" srcOrd="16" destOrd="0" presId="urn:microsoft.com/office/officeart/2005/8/layout/cycle6"/>
    <dgm:cxn modelId="{1B1BF4AA-2DF9-47EF-8CF7-CBA7EEAC3C54}" type="presParOf" srcId="{48A4D852-5089-4DA8-BD0E-EE14F908E473}" destId="{1917D386-5E06-4813-B2E2-C0F119E9879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FE8E9A-F8E4-4C37-A3CD-EF8840F58AF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8B448E3-CB6E-402D-B1BC-2410DD13157B}">
      <dgm:prSet phldrT="[Text]"/>
      <dgm:spPr/>
      <dgm:t>
        <a:bodyPr/>
        <a:lstStyle/>
        <a:p>
          <a:r>
            <a:rPr lang="sk-SK" dirty="0" smtClean="0"/>
            <a:t>ESPOL (</a:t>
          </a:r>
          <a:r>
            <a:rPr lang="sk-SK" dirty="0" err="1" smtClean="0"/>
            <a:t>Ecuador</a:t>
          </a:r>
          <a:r>
            <a:rPr lang="sk-SK" dirty="0" smtClean="0"/>
            <a:t>)</a:t>
          </a:r>
          <a:endParaRPr lang="sk-SK" dirty="0"/>
        </a:p>
      </dgm:t>
    </dgm:pt>
    <dgm:pt modelId="{4724D4D7-BCBA-4F9A-BF5F-4B0D136B7C37}" type="parTrans" cxnId="{6038A521-65A8-43AD-8D94-3410CD32B2E5}">
      <dgm:prSet/>
      <dgm:spPr/>
      <dgm:t>
        <a:bodyPr/>
        <a:lstStyle/>
        <a:p>
          <a:endParaRPr lang="sk-SK"/>
        </a:p>
      </dgm:t>
    </dgm:pt>
    <dgm:pt modelId="{E9D18765-319B-4779-A263-58897875F0BA}" type="sibTrans" cxnId="{6038A521-65A8-43AD-8D94-3410CD32B2E5}">
      <dgm:prSet/>
      <dgm:spPr/>
      <dgm:t>
        <a:bodyPr/>
        <a:lstStyle/>
        <a:p>
          <a:endParaRPr lang="sk-SK"/>
        </a:p>
      </dgm:t>
    </dgm:pt>
    <dgm:pt modelId="{CD0E9E3D-3D61-47E5-B9C4-5463BFC0D66A}">
      <dgm:prSet phldrT="[Text]"/>
      <dgm:spPr/>
      <dgm:t>
        <a:bodyPr/>
        <a:lstStyle/>
        <a:p>
          <a:r>
            <a:rPr lang="sk-SK" dirty="0" err="1" smtClean="0"/>
            <a:t>China</a:t>
          </a:r>
          <a:r>
            <a:rPr lang="sk-SK" dirty="0" smtClean="0"/>
            <a:t> </a:t>
          </a:r>
          <a:r>
            <a:rPr lang="sk-SK" dirty="0" err="1" smtClean="0"/>
            <a:t>Agricultural</a:t>
          </a:r>
          <a:r>
            <a:rPr lang="sk-SK" dirty="0" smtClean="0"/>
            <a:t> </a:t>
          </a:r>
          <a:r>
            <a:rPr lang="sk-SK" dirty="0" err="1" smtClean="0"/>
            <a:t>Uni</a:t>
          </a:r>
          <a:r>
            <a:rPr lang="sk-SK" dirty="0" smtClean="0"/>
            <a:t>. (</a:t>
          </a:r>
          <a:r>
            <a:rPr lang="sk-SK" dirty="0" err="1" smtClean="0"/>
            <a:t>China</a:t>
          </a:r>
          <a:r>
            <a:rPr lang="sk-SK" dirty="0" smtClean="0"/>
            <a:t>)</a:t>
          </a:r>
          <a:endParaRPr lang="sk-SK" dirty="0"/>
        </a:p>
      </dgm:t>
    </dgm:pt>
    <dgm:pt modelId="{A817B63D-89B2-42AA-92EC-0C8AD9FF3623}" type="parTrans" cxnId="{513281D2-389A-48FF-8CA1-F4234FABD2C1}">
      <dgm:prSet/>
      <dgm:spPr/>
      <dgm:t>
        <a:bodyPr/>
        <a:lstStyle/>
        <a:p>
          <a:endParaRPr lang="sk-SK"/>
        </a:p>
      </dgm:t>
    </dgm:pt>
    <dgm:pt modelId="{19437A91-9076-4E33-8E11-30494B2F86D6}" type="sibTrans" cxnId="{513281D2-389A-48FF-8CA1-F4234FABD2C1}">
      <dgm:prSet/>
      <dgm:spPr/>
      <dgm:t>
        <a:bodyPr/>
        <a:lstStyle/>
        <a:p>
          <a:endParaRPr lang="sk-SK"/>
        </a:p>
      </dgm:t>
    </dgm:pt>
    <dgm:pt modelId="{66536DED-8F5A-4904-AF46-1B06EDC201BC}">
      <dgm:prSet phldrT="[Text]"/>
      <dgm:spPr/>
      <dgm:t>
        <a:bodyPr/>
        <a:lstStyle/>
        <a:p>
          <a:r>
            <a:rPr lang="sk-SK" dirty="0" err="1" smtClean="0"/>
            <a:t>Nanjing</a:t>
          </a:r>
          <a:r>
            <a:rPr lang="sk-SK" dirty="0" smtClean="0"/>
            <a:t> </a:t>
          </a:r>
          <a:r>
            <a:rPr lang="sk-SK" dirty="0" err="1" smtClean="0"/>
            <a:t>Agricultural</a:t>
          </a:r>
          <a:r>
            <a:rPr lang="sk-SK" dirty="0" smtClean="0"/>
            <a:t> </a:t>
          </a:r>
          <a:r>
            <a:rPr lang="sk-SK" dirty="0" err="1" smtClean="0"/>
            <a:t>Uni</a:t>
          </a:r>
          <a:r>
            <a:rPr lang="sk-SK" dirty="0" smtClean="0"/>
            <a:t>. (</a:t>
          </a:r>
          <a:r>
            <a:rPr lang="sk-SK" dirty="0" err="1" smtClean="0"/>
            <a:t>China</a:t>
          </a:r>
          <a:r>
            <a:rPr lang="sk-SK" dirty="0" smtClean="0"/>
            <a:t>)</a:t>
          </a:r>
          <a:endParaRPr lang="sk-SK" dirty="0"/>
        </a:p>
      </dgm:t>
    </dgm:pt>
    <dgm:pt modelId="{A596041C-69A8-4648-9993-D33EC4A8A1C4}" type="parTrans" cxnId="{6BBFFE18-BB16-4054-B53D-D6BC1A10FC62}">
      <dgm:prSet/>
      <dgm:spPr/>
      <dgm:t>
        <a:bodyPr/>
        <a:lstStyle/>
        <a:p>
          <a:endParaRPr lang="sk-SK"/>
        </a:p>
      </dgm:t>
    </dgm:pt>
    <dgm:pt modelId="{A25BB268-9AED-49DD-92D9-16F152FF8FD8}" type="sibTrans" cxnId="{6BBFFE18-BB16-4054-B53D-D6BC1A10FC62}">
      <dgm:prSet/>
      <dgm:spPr/>
      <dgm:t>
        <a:bodyPr/>
        <a:lstStyle/>
        <a:p>
          <a:endParaRPr lang="sk-SK"/>
        </a:p>
      </dgm:t>
    </dgm:pt>
    <dgm:pt modelId="{1FF21D1E-2FDA-4BEF-868F-809F693BFEEF}">
      <dgm:prSet phldrT="[Text]"/>
      <dgm:spPr/>
      <dgm:t>
        <a:bodyPr/>
        <a:lstStyle/>
        <a:p>
          <a:r>
            <a:rPr lang="sk-SK" dirty="0" err="1" smtClean="0"/>
            <a:t>Uni</a:t>
          </a:r>
          <a:r>
            <a:rPr lang="sk-SK" dirty="0" smtClean="0"/>
            <a:t>. </a:t>
          </a:r>
          <a:r>
            <a:rPr lang="sk-SK" dirty="0" err="1" smtClean="0"/>
            <a:t>of</a:t>
          </a:r>
          <a:r>
            <a:rPr lang="sk-SK" dirty="0" smtClean="0"/>
            <a:t> Arkansas (USA)</a:t>
          </a:r>
          <a:endParaRPr lang="sk-SK" dirty="0"/>
        </a:p>
      </dgm:t>
    </dgm:pt>
    <dgm:pt modelId="{D2B28E05-11D8-4C5E-91F4-204CB4DE92EF}" type="parTrans" cxnId="{36C08439-B943-4595-91E8-2D3BD69F2E12}">
      <dgm:prSet/>
      <dgm:spPr/>
      <dgm:t>
        <a:bodyPr/>
        <a:lstStyle/>
        <a:p>
          <a:endParaRPr lang="sk-SK"/>
        </a:p>
      </dgm:t>
    </dgm:pt>
    <dgm:pt modelId="{BFE36F79-A706-45BD-9783-7CDE51E09546}" type="sibTrans" cxnId="{36C08439-B943-4595-91E8-2D3BD69F2E12}">
      <dgm:prSet/>
      <dgm:spPr/>
      <dgm:t>
        <a:bodyPr/>
        <a:lstStyle/>
        <a:p>
          <a:endParaRPr lang="sk-SK"/>
        </a:p>
      </dgm:t>
    </dgm:pt>
    <dgm:pt modelId="{9E55DA9F-6DE5-48BE-8742-026DFDD5FBCA}">
      <dgm:prSet phldrT="[Text]"/>
      <dgm:spPr/>
      <dgm:t>
        <a:bodyPr/>
        <a:lstStyle/>
        <a:p>
          <a:r>
            <a:rPr lang="en-US" dirty="0" err="1" smtClean="0"/>
            <a:t>Uni</a:t>
          </a:r>
          <a:r>
            <a:rPr lang="sk-SK" dirty="0" smtClean="0"/>
            <a:t>.</a:t>
          </a:r>
          <a:r>
            <a:rPr lang="en-US" dirty="0" smtClean="0"/>
            <a:t> of Pretoria (South Africa)</a:t>
          </a:r>
          <a:endParaRPr lang="sk-SK" dirty="0"/>
        </a:p>
      </dgm:t>
    </dgm:pt>
    <dgm:pt modelId="{08E6F73E-7EE9-413C-B1B3-D4B2AC537E2D}" type="parTrans" cxnId="{6E30BDAA-D6A5-42A2-BDE8-BAC4B74B01D6}">
      <dgm:prSet/>
      <dgm:spPr/>
      <dgm:t>
        <a:bodyPr/>
        <a:lstStyle/>
        <a:p>
          <a:endParaRPr lang="sk-SK"/>
        </a:p>
      </dgm:t>
    </dgm:pt>
    <dgm:pt modelId="{C08D6644-E4E1-412C-BF6E-8BCE48F665F3}" type="sibTrans" cxnId="{6E30BDAA-D6A5-42A2-BDE8-BAC4B74B01D6}">
      <dgm:prSet/>
      <dgm:spPr/>
      <dgm:t>
        <a:bodyPr/>
        <a:lstStyle/>
        <a:p>
          <a:endParaRPr lang="sk-SK"/>
        </a:p>
      </dgm:t>
    </dgm:pt>
    <dgm:pt modelId="{E45AB4F5-A3D7-4620-BDE8-1DA0D8E950A3}">
      <dgm:prSet/>
      <dgm:spPr/>
      <dgm:t>
        <a:bodyPr/>
        <a:lstStyle/>
        <a:p>
          <a:r>
            <a:rPr lang="en-US" dirty="0" err="1" smtClean="0"/>
            <a:t>Uni</a:t>
          </a:r>
          <a:r>
            <a:rPr lang="sk-SK" dirty="0" smtClean="0"/>
            <a:t>.</a:t>
          </a:r>
          <a:r>
            <a:rPr lang="en-US" dirty="0" smtClean="0"/>
            <a:t> of Agricultural Sciences of Bangalore (India)</a:t>
          </a:r>
          <a:endParaRPr lang="sk-SK" dirty="0"/>
        </a:p>
      </dgm:t>
    </dgm:pt>
    <dgm:pt modelId="{A76DD627-A410-4C70-A752-2A2B64173DA6}" type="parTrans" cxnId="{D682AFEE-547A-4C1D-9620-2A6D0D8A3BDC}">
      <dgm:prSet/>
      <dgm:spPr/>
      <dgm:t>
        <a:bodyPr/>
        <a:lstStyle/>
        <a:p>
          <a:endParaRPr lang="sk-SK"/>
        </a:p>
      </dgm:t>
    </dgm:pt>
    <dgm:pt modelId="{9BCFE1AC-7F31-4ACF-BB48-343D0F54A2FA}" type="sibTrans" cxnId="{D682AFEE-547A-4C1D-9620-2A6D0D8A3BDC}">
      <dgm:prSet/>
      <dgm:spPr/>
      <dgm:t>
        <a:bodyPr/>
        <a:lstStyle/>
        <a:p>
          <a:endParaRPr lang="sk-SK"/>
        </a:p>
      </dgm:t>
    </dgm:pt>
    <dgm:pt modelId="{F5B767A5-2DBD-4813-9A23-E602883D19C4}" type="pres">
      <dgm:prSet presAssocID="{39FE8E9A-F8E4-4C37-A3CD-EF8840F58A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9DBF15C-D110-4A56-AEC6-2D535D831F58}" type="pres">
      <dgm:prSet presAssocID="{F8B448E3-CB6E-402D-B1BC-2410DD13157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421989A-12D3-438C-9752-0EFAE7D9D2FC}" type="pres">
      <dgm:prSet presAssocID="{F8B448E3-CB6E-402D-B1BC-2410DD13157B}" presName="spNode" presStyleCnt="0"/>
      <dgm:spPr/>
    </dgm:pt>
    <dgm:pt modelId="{A936AB00-0EBB-4911-B391-7100E104BA72}" type="pres">
      <dgm:prSet presAssocID="{E9D18765-319B-4779-A263-58897875F0BA}" presName="sibTrans" presStyleLbl="sibTrans1D1" presStyleIdx="0" presStyleCnt="6"/>
      <dgm:spPr/>
      <dgm:t>
        <a:bodyPr/>
        <a:lstStyle/>
        <a:p>
          <a:endParaRPr lang="sk-SK"/>
        </a:p>
      </dgm:t>
    </dgm:pt>
    <dgm:pt modelId="{E2D74339-2C9B-4F40-9EF9-6AF39E3827EF}" type="pres">
      <dgm:prSet presAssocID="{CD0E9E3D-3D61-47E5-B9C4-5463BFC0D66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73E5611-F351-4BBC-B07B-5E6FD5030950}" type="pres">
      <dgm:prSet presAssocID="{CD0E9E3D-3D61-47E5-B9C4-5463BFC0D66A}" presName="spNode" presStyleCnt="0"/>
      <dgm:spPr/>
    </dgm:pt>
    <dgm:pt modelId="{8CF22487-24C6-4BFF-9E42-5FC86CF32949}" type="pres">
      <dgm:prSet presAssocID="{19437A91-9076-4E33-8E11-30494B2F86D6}" presName="sibTrans" presStyleLbl="sibTrans1D1" presStyleIdx="1" presStyleCnt="6"/>
      <dgm:spPr/>
      <dgm:t>
        <a:bodyPr/>
        <a:lstStyle/>
        <a:p>
          <a:endParaRPr lang="sk-SK"/>
        </a:p>
      </dgm:t>
    </dgm:pt>
    <dgm:pt modelId="{41CD7399-26E4-40A5-A189-97224F7EC0EF}" type="pres">
      <dgm:prSet presAssocID="{66536DED-8F5A-4904-AF46-1B06EDC201B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080533D-FD34-464F-8DCA-ACE07D0AAE9A}" type="pres">
      <dgm:prSet presAssocID="{66536DED-8F5A-4904-AF46-1B06EDC201BC}" presName="spNode" presStyleCnt="0"/>
      <dgm:spPr/>
    </dgm:pt>
    <dgm:pt modelId="{FF7D635A-F041-410A-BB97-A5B4A7BA072F}" type="pres">
      <dgm:prSet presAssocID="{A25BB268-9AED-49DD-92D9-16F152FF8FD8}" presName="sibTrans" presStyleLbl="sibTrans1D1" presStyleIdx="2" presStyleCnt="6"/>
      <dgm:spPr/>
      <dgm:t>
        <a:bodyPr/>
        <a:lstStyle/>
        <a:p>
          <a:endParaRPr lang="sk-SK"/>
        </a:p>
      </dgm:t>
    </dgm:pt>
    <dgm:pt modelId="{8024223F-288A-4FB2-8EEA-6909486FF4CE}" type="pres">
      <dgm:prSet presAssocID="{E45AB4F5-A3D7-4620-BDE8-1DA0D8E950A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6FDDC28-30DB-4690-8010-83284A0DC666}" type="pres">
      <dgm:prSet presAssocID="{E45AB4F5-A3D7-4620-BDE8-1DA0D8E950A3}" presName="spNode" presStyleCnt="0"/>
      <dgm:spPr/>
    </dgm:pt>
    <dgm:pt modelId="{F533F431-8683-401F-B25A-FD6CAD27D5C4}" type="pres">
      <dgm:prSet presAssocID="{9BCFE1AC-7F31-4ACF-BB48-343D0F54A2FA}" presName="sibTrans" presStyleLbl="sibTrans1D1" presStyleIdx="3" presStyleCnt="6"/>
      <dgm:spPr/>
      <dgm:t>
        <a:bodyPr/>
        <a:lstStyle/>
        <a:p>
          <a:endParaRPr lang="sk-SK"/>
        </a:p>
      </dgm:t>
    </dgm:pt>
    <dgm:pt modelId="{59A7BC19-2AA4-4CAB-8B76-2D75F1C5F748}" type="pres">
      <dgm:prSet presAssocID="{1FF21D1E-2FDA-4BEF-868F-809F693BFE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F69A2E7-EF05-490C-9691-139365BFCA1A}" type="pres">
      <dgm:prSet presAssocID="{1FF21D1E-2FDA-4BEF-868F-809F693BFEEF}" presName="spNode" presStyleCnt="0"/>
      <dgm:spPr/>
    </dgm:pt>
    <dgm:pt modelId="{5CB9FD9E-FD21-4B27-AB05-B54463F95527}" type="pres">
      <dgm:prSet presAssocID="{BFE36F79-A706-45BD-9783-7CDE51E09546}" presName="sibTrans" presStyleLbl="sibTrans1D1" presStyleIdx="4" presStyleCnt="6"/>
      <dgm:spPr/>
      <dgm:t>
        <a:bodyPr/>
        <a:lstStyle/>
        <a:p>
          <a:endParaRPr lang="sk-SK"/>
        </a:p>
      </dgm:t>
    </dgm:pt>
    <dgm:pt modelId="{3907A2A5-8802-4886-8903-81341C64E1B0}" type="pres">
      <dgm:prSet presAssocID="{9E55DA9F-6DE5-48BE-8742-026DFDD5FBC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145D4BD-0893-473C-93A5-EE3D1802CF1E}" type="pres">
      <dgm:prSet presAssocID="{9E55DA9F-6DE5-48BE-8742-026DFDD5FBCA}" presName="spNode" presStyleCnt="0"/>
      <dgm:spPr/>
    </dgm:pt>
    <dgm:pt modelId="{5F1FB5E8-74BC-4C3A-8387-300772B53F97}" type="pres">
      <dgm:prSet presAssocID="{C08D6644-E4E1-412C-BF6E-8BCE48F665F3}" presName="sibTrans" presStyleLbl="sibTrans1D1" presStyleIdx="5" presStyleCnt="6"/>
      <dgm:spPr/>
      <dgm:t>
        <a:bodyPr/>
        <a:lstStyle/>
        <a:p>
          <a:endParaRPr lang="sk-SK"/>
        </a:p>
      </dgm:t>
    </dgm:pt>
  </dgm:ptLst>
  <dgm:cxnLst>
    <dgm:cxn modelId="{05E7DEED-6FC2-4F24-90D1-8C6481AD13BF}" type="presOf" srcId="{1FF21D1E-2FDA-4BEF-868F-809F693BFEEF}" destId="{59A7BC19-2AA4-4CAB-8B76-2D75F1C5F748}" srcOrd="0" destOrd="0" presId="urn:microsoft.com/office/officeart/2005/8/layout/cycle6"/>
    <dgm:cxn modelId="{930436E7-5A8B-43AE-91FB-E1CB3702BED6}" type="presOf" srcId="{9E55DA9F-6DE5-48BE-8742-026DFDD5FBCA}" destId="{3907A2A5-8802-4886-8903-81341C64E1B0}" srcOrd="0" destOrd="0" presId="urn:microsoft.com/office/officeart/2005/8/layout/cycle6"/>
    <dgm:cxn modelId="{6BBFFE18-BB16-4054-B53D-D6BC1A10FC62}" srcId="{39FE8E9A-F8E4-4C37-A3CD-EF8840F58AF1}" destId="{66536DED-8F5A-4904-AF46-1B06EDC201BC}" srcOrd="2" destOrd="0" parTransId="{A596041C-69A8-4648-9993-D33EC4A8A1C4}" sibTransId="{A25BB268-9AED-49DD-92D9-16F152FF8FD8}"/>
    <dgm:cxn modelId="{D682AFEE-547A-4C1D-9620-2A6D0D8A3BDC}" srcId="{39FE8E9A-F8E4-4C37-A3CD-EF8840F58AF1}" destId="{E45AB4F5-A3D7-4620-BDE8-1DA0D8E950A3}" srcOrd="3" destOrd="0" parTransId="{A76DD627-A410-4C70-A752-2A2B64173DA6}" sibTransId="{9BCFE1AC-7F31-4ACF-BB48-343D0F54A2FA}"/>
    <dgm:cxn modelId="{36C08439-B943-4595-91E8-2D3BD69F2E12}" srcId="{39FE8E9A-F8E4-4C37-A3CD-EF8840F58AF1}" destId="{1FF21D1E-2FDA-4BEF-868F-809F693BFEEF}" srcOrd="4" destOrd="0" parTransId="{D2B28E05-11D8-4C5E-91F4-204CB4DE92EF}" sibTransId="{BFE36F79-A706-45BD-9783-7CDE51E09546}"/>
    <dgm:cxn modelId="{300A4173-8692-4991-8EBA-451C1FED675A}" type="presOf" srcId="{A25BB268-9AED-49DD-92D9-16F152FF8FD8}" destId="{FF7D635A-F041-410A-BB97-A5B4A7BA072F}" srcOrd="0" destOrd="0" presId="urn:microsoft.com/office/officeart/2005/8/layout/cycle6"/>
    <dgm:cxn modelId="{9AF36AD4-26C0-432C-A11D-397AA7E498A6}" type="presOf" srcId="{BFE36F79-A706-45BD-9783-7CDE51E09546}" destId="{5CB9FD9E-FD21-4B27-AB05-B54463F95527}" srcOrd="0" destOrd="0" presId="urn:microsoft.com/office/officeart/2005/8/layout/cycle6"/>
    <dgm:cxn modelId="{B8BB787D-3E30-41E6-8BA7-EE47E33EBCB9}" type="presOf" srcId="{66536DED-8F5A-4904-AF46-1B06EDC201BC}" destId="{41CD7399-26E4-40A5-A189-97224F7EC0EF}" srcOrd="0" destOrd="0" presId="urn:microsoft.com/office/officeart/2005/8/layout/cycle6"/>
    <dgm:cxn modelId="{AA88D369-B4E6-4979-9D54-BA2B3B990EEC}" type="presOf" srcId="{C08D6644-E4E1-412C-BF6E-8BCE48F665F3}" destId="{5F1FB5E8-74BC-4C3A-8387-300772B53F97}" srcOrd="0" destOrd="0" presId="urn:microsoft.com/office/officeart/2005/8/layout/cycle6"/>
    <dgm:cxn modelId="{34E4BAF2-BA51-499F-939E-C60E4F97FA82}" type="presOf" srcId="{39FE8E9A-F8E4-4C37-A3CD-EF8840F58AF1}" destId="{F5B767A5-2DBD-4813-9A23-E602883D19C4}" srcOrd="0" destOrd="0" presId="urn:microsoft.com/office/officeart/2005/8/layout/cycle6"/>
    <dgm:cxn modelId="{6E30BDAA-D6A5-42A2-BDE8-BAC4B74B01D6}" srcId="{39FE8E9A-F8E4-4C37-A3CD-EF8840F58AF1}" destId="{9E55DA9F-6DE5-48BE-8742-026DFDD5FBCA}" srcOrd="5" destOrd="0" parTransId="{08E6F73E-7EE9-413C-B1B3-D4B2AC537E2D}" sibTransId="{C08D6644-E4E1-412C-BF6E-8BCE48F665F3}"/>
    <dgm:cxn modelId="{A3C7F1A0-4071-4BC3-80E8-CFA12136F0DF}" type="presOf" srcId="{E9D18765-319B-4779-A263-58897875F0BA}" destId="{A936AB00-0EBB-4911-B391-7100E104BA72}" srcOrd="0" destOrd="0" presId="urn:microsoft.com/office/officeart/2005/8/layout/cycle6"/>
    <dgm:cxn modelId="{9D9EB9E0-7D43-42A2-9CF2-5B01DFB12042}" type="presOf" srcId="{19437A91-9076-4E33-8E11-30494B2F86D6}" destId="{8CF22487-24C6-4BFF-9E42-5FC86CF32949}" srcOrd="0" destOrd="0" presId="urn:microsoft.com/office/officeart/2005/8/layout/cycle6"/>
    <dgm:cxn modelId="{CC8D016A-7D07-4A18-87EE-20DBCBC7F8DA}" type="presOf" srcId="{F8B448E3-CB6E-402D-B1BC-2410DD13157B}" destId="{49DBF15C-D110-4A56-AEC6-2D535D831F58}" srcOrd="0" destOrd="0" presId="urn:microsoft.com/office/officeart/2005/8/layout/cycle6"/>
    <dgm:cxn modelId="{5BBBBD9B-CB5A-4070-97F4-2D760F787F0B}" type="presOf" srcId="{CD0E9E3D-3D61-47E5-B9C4-5463BFC0D66A}" destId="{E2D74339-2C9B-4F40-9EF9-6AF39E3827EF}" srcOrd="0" destOrd="0" presId="urn:microsoft.com/office/officeart/2005/8/layout/cycle6"/>
    <dgm:cxn modelId="{513281D2-389A-48FF-8CA1-F4234FABD2C1}" srcId="{39FE8E9A-F8E4-4C37-A3CD-EF8840F58AF1}" destId="{CD0E9E3D-3D61-47E5-B9C4-5463BFC0D66A}" srcOrd="1" destOrd="0" parTransId="{A817B63D-89B2-42AA-92EC-0C8AD9FF3623}" sibTransId="{19437A91-9076-4E33-8E11-30494B2F86D6}"/>
    <dgm:cxn modelId="{C9EFB992-6499-4069-9F38-498ECC7BDDD0}" type="presOf" srcId="{9BCFE1AC-7F31-4ACF-BB48-343D0F54A2FA}" destId="{F533F431-8683-401F-B25A-FD6CAD27D5C4}" srcOrd="0" destOrd="0" presId="urn:microsoft.com/office/officeart/2005/8/layout/cycle6"/>
    <dgm:cxn modelId="{51A78698-86E7-4A43-BC39-D9A092BEBE37}" type="presOf" srcId="{E45AB4F5-A3D7-4620-BDE8-1DA0D8E950A3}" destId="{8024223F-288A-4FB2-8EEA-6909486FF4CE}" srcOrd="0" destOrd="0" presId="urn:microsoft.com/office/officeart/2005/8/layout/cycle6"/>
    <dgm:cxn modelId="{6038A521-65A8-43AD-8D94-3410CD32B2E5}" srcId="{39FE8E9A-F8E4-4C37-A3CD-EF8840F58AF1}" destId="{F8B448E3-CB6E-402D-B1BC-2410DD13157B}" srcOrd="0" destOrd="0" parTransId="{4724D4D7-BCBA-4F9A-BF5F-4B0D136B7C37}" sibTransId="{E9D18765-319B-4779-A263-58897875F0BA}"/>
    <dgm:cxn modelId="{E976F5AB-644A-4216-B60F-D7832E773419}" type="presParOf" srcId="{F5B767A5-2DBD-4813-9A23-E602883D19C4}" destId="{49DBF15C-D110-4A56-AEC6-2D535D831F58}" srcOrd="0" destOrd="0" presId="urn:microsoft.com/office/officeart/2005/8/layout/cycle6"/>
    <dgm:cxn modelId="{459907B6-2CE3-408A-9C61-F1337AD772EC}" type="presParOf" srcId="{F5B767A5-2DBD-4813-9A23-E602883D19C4}" destId="{5421989A-12D3-438C-9752-0EFAE7D9D2FC}" srcOrd="1" destOrd="0" presId="urn:microsoft.com/office/officeart/2005/8/layout/cycle6"/>
    <dgm:cxn modelId="{2A30D0BB-793E-4FEC-AC7B-17105679E553}" type="presParOf" srcId="{F5B767A5-2DBD-4813-9A23-E602883D19C4}" destId="{A936AB00-0EBB-4911-B391-7100E104BA72}" srcOrd="2" destOrd="0" presId="urn:microsoft.com/office/officeart/2005/8/layout/cycle6"/>
    <dgm:cxn modelId="{60C58078-74CD-4FEE-B6E6-2A8D61A861BB}" type="presParOf" srcId="{F5B767A5-2DBD-4813-9A23-E602883D19C4}" destId="{E2D74339-2C9B-4F40-9EF9-6AF39E3827EF}" srcOrd="3" destOrd="0" presId="urn:microsoft.com/office/officeart/2005/8/layout/cycle6"/>
    <dgm:cxn modelId="{E606E31F-2212-444D-A5CA-8DEF36340BFF}" type="presParOf" srcId="{F5B767A5-2DBD-4813-9A23-E602883D19C4}" destId="{473E5611-F351-4BBC-B07B-5E6FD5030950}" srcOrd="4" destOrd="0" presId="urn:microsoft.com/office/officeart/2005/8/layout/cycle6"/>
    <dgm:cxn modelId="{DA22F9E2-1A06-4BB3-9AA7-A54E310EAFBE}" type="presParOf" srcId="{F5B767A5-2DBD-4813-9A23-E602883D19C4}" destId="{8CF22487-24C6-4BFF-9E42-5FC86CF32949}" srcOrd="5" destOrd="0" presId="urn:microsoft.com/office/officeart/2005/8/layout/cycle6"/>
    <dgm:cxn modelId="{591F793C-9A52-4357-BC4A-AB72D1E0FD67}" type="presParOf" srcId="{F5B767A5-2DBD-4813-9A23-E602883D19C4}" destId="{41CD7399-26E4-40A5-A189-97224F7EC0EF}" srcOrd="6" destOrd="0" presId="urn:microsoft.com/office/officeart/2005/8/layout/cycle6"/>
    <dgm:cxn modelId="{D97A974F-4DA0-4DCC-BA51-062FF11B9880}" type="presParOf" srcId="{F5B767A5-2DBD-4813-9A23-E602883D19C4}" destId="{B080533D-FD34-464F-8DCA-ACE07D0AAE9A}" srcOrd="7" destOrd="0" presId="urn:microsoft.com/office/officeart/2005/8/layout/cycle6"/>
    <dgm:cxn modelId="{61CA69A4-A577-4A61-A71F-8AB646F8BEB3}" type="presParOf" srcId="{F5B767A5-2DBD-4813-9A23-E602883D19C4}" destId="{FF7D635A-F041-410A-BB97-A5B4A7BA072F}" srcOrd="8" destOrd="0" presId="urn:microsoft.com/office/officeart/2005/8/layout/cycle6"/>
    <dgm:cxn modelId="{0E851814-230A-4630-9CC0-F7E87A8E9249}" type="presParOf" srcId="{F5B767A5-2DBD-4813-9A23-E602883D19C4}" destId="{8024223F-288A-4FB2-8EEA-6909486FF4CE}" srcOrd="9" destOrd="0" presId="urn:microsoft.com/office/officeart/2005/8/layout/cycle6"/>
    <dgm:cxn modelId="{3AE1E89C-91F9-42F4-8903-ED8966C0E5D4}" type="presParOf" srcId="{F5B767A5-2DBD-4813-9A23-E602883D19C4}" destId="{F6FDDC28-30DB-4690-8010-83284A0DC666}" srcOrd="10" destOrd="0" presId="urn:microsoft.com/office/officeart/2005/8/layout/cycle6"/>
    <dgm:cxn modelId="{C06E2968-EF60-43B5-904C-A01DEAF54B95}" type="presParOf" srcId="{F5B767A5-2DBD-4813-9A23-E602883D19C4}" destId="{F533F431-8683-401F-B25A-FD6CAD27D5C4}" srcOrd="11" destOrd="0" presId="urn:microsoft.com/office/officeart/2005/8/layout/cycle6"/>
    <dgm:cxn modelId="{20393878-90C8-4752-BCBF-D5AA5DA4E916}" type="presParOf" srcId="{F5B767A5-2DBD-4813-9A23-E602883D19C4}" destId="{59A7BC19-2AA4-4CAB-8B76-2D75F1C5F748}" srcOrd="12" destOrd="0" presId="urn:microsoft.com/office/officeart/2005/8/layout/cycle6"/>
    <dgm:cxn modelId="{2B563428-3D1E-4FDD-A869-EEC83490A2AB}" type="presParOf" srcId="{F5B767A5-2DBD-4813-9A23-E602883D19C4}" destId="{FF69A2E7-EF05-490C-9691-139365BFCA1A}" srcOrd="13" destOrd="0" presId="urn:microsoft.com/office/officeart/2005/8/layout/cycle6"/>
    <dgm:cxn modelId="{4214192E-7B8C-4C74-B72A-F9D1E7761138}" type="presParOf" srcId="{F5B767A5-2DBD-4813-9A23-E602883D19C4}" destId="{5CB9FD9E-FD21-4B27-AB05-B54463F95527}" srcOrd="14" destOrd="0" presId="urn:microsoft.com/office/officeart/2005/8/layout/cycle6"/>
    <dgm:cxn modelId="{E7770D97-6544-432C-B030-FB0BD6B4CE45}" type="presParOf" srcId="{F5B767A5-2DBD-4813-9A23-E602883D19C4}" destId="{3907A2A5-8802-4886-8903-81341C64E1B0}" srcOrd="15" destOrd="0" presId="urn:microsoft.com/office/officeart/2005/8/layout/cycle6"/>
    <dgm:cxn modelId="{565AA237-339A-4953-A294-25E50E129DB1}" type="presParOf" srcId="{F5B767A5-2DBD-4813-9A23-E602883D19C4}" destId="{0145D4BD-0893-473C-93A5-EE3D1802CF1E}" srcOrd="16" destOrd="0" presId="urn:microsoft.com/office/officeart/2005/8/layout/cycle6"/>
    <dgm:cxn modelId="{3B087C1A-218D-44CA-A9AA-ECB082E77143}" type="presParOf" srcId="{F5B767A5-2DBD-4813-9A23-E602883D19C4}" destId="{5F1FB5E8-74BC-4C3A-8387-300772B53F9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16ABB7-8299-4446-A0A1-6EEEC576E3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FBC6629-029B-42F4-AD89-E49044C48A18}">
      <dgm:prSet phldrT="[Text]" custT="1"/>
      <dgm:spPr>
        <a:solidFill>
          <a:srgbClr val="F5ADBC">
            <a:alpha val="50000"/>
          </a:srgb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Korea </a:t>
          </a:r>
          <a:r>
            <a:rPr lang="en-US" sz="1600" b="1" dirty="0" err="1" smtClean="0">
              <a:solidFill>
                <a:schemeClr val="tx1"/>
              </a:solidFill>
            </a:rPr>
            <a:t>Uni</a:t>
          </a:r>
          <a:r>
            <a:rPr lang="sk-SK" sz="1600" b="1" dirty="0" smtClean="0">
              <a:solidFill>
                <a:schemeClr val="tx1"/>
              </a:solidFill>
            </a:rPr>
            <a:t>.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endParaRPr lang="sk-SK" sz="1600" b="1" dirty="0" smtClean="0">
            <a:solidFill>
              <a:schemeClr val="tx1"/>
            </a:solidFill>
          </a:endParaRPr>
        </a:p>
        <a:p>
          <a:r>
            <a:rPr lang="sk-SK" sz="1600" b="1" dirty="0" smtClean="0">
              <a:solidFill>
                <a:schemeClr val="tx1"/>
              </a:solidFill>
            </a:rPr>
            <a:t>(</a:t>
          </a:r>
          <a:r>
            <a:rPr lang="en-US" sz="1600" b="1" dirty="0" smtClean="0">
              <a:solidFill>
                <a:schemeClr val="tx1"/>
              </a:solidFill>
            </a:rPr>
            <a:t>South Korea</a:t>
          </a:r>
          <a:r>
            <a:rPr lang="sk-SK" sz="1600" b="1" dirty="0" smtClean="0">
              <a:solidFill>
                <a:schemeClr val="tx1"/>
              </a:solidFill>
            </a:rPr>
            <a:t>) </a:t>
          </a:r>
          <a:endParaRPr lang="sk-SK" sz="1600" b="1" dirty="0">
            <a:solidFill>
              <a:schemeClr val="tx1"/>
            </a:solidFill>
          </a:endParaRPr>
        </a:p>
      </dgm:t>
    </dgm:pt>
    <dgm:pt modelId="{A7B2193E-46D3-4528-B40D-A3BDB3F88EDA}" type="parTrans" cxnId="{9ED54EEA-CAD8-4554-9C2C-6CE8ECCA45BC}">
      <dgm:prSet/>
      <dgm:spPr/>
      <dgm:t>
        <a:bodyPr/>
        <a:lstStyle/>
        <a:p>
          <a:endParaRPr lang="sk-SK"/>
        </a:p>
      </dgm:t>
    </dgm:pt>
    <dgm:pt modelId="{B48D029D-13AC-41E6-B430-AA535062ECA0}" type="sibTrans" cxnId="{9ED54EEA-CAD8-4554-9C2C-6CE8ECCA45BC}">
      <dgm:prSet/>
      <dgm:spPr/>
      <dgm:t>
        <a:bodyPr/>
        <a:lstStyle/>
        <a:p>
          <a:endParaRPr lang="sk-SK"/>
        </a:p>
      </dgm:t>
    </dgm:pt>
    <dgm:pt modelId="{FF434D22-2F2F-4E0B-A60B-8D08245D3712}">
      <dgm:prSet phldrT="[Text]" custT="1"/>
      <dgm:spPr>
        <a:solidFill>
          <a:srgbClr val="F5ADBC">
            <a:alpha val="50000"/>
          </a:srgbClr>
        </a:solidFill>
      </dgm:spPr>
      <dgm:t>
        <a:bodyPr/>
        <a:lstStyle/>
        <a:p>
          <a:r>
            <a:rPr lang="en-US" sz="1600" b="1" dirty="0" smtClean="0"/>
            <a:t>Seoul National </a:t>
          </a:r>
          <a:r>
            <a:rPr lang="en-US" sz="1600" b="1" dirty="0" err="1" smtClean="0"/>
            <a:t>Uni</a:t>
          </a:r>
          <a:r>
            <a:rPr lang="sk-SK" sz="1600" b="1" dirty="0" smtClean="0"/>
            <a:t>. </a:t>
          </a:r>
        </a:p>
        <a:p>
          <a:r>
            <a:rPr lang="sk-SK" sz="1600" b="1" dirty="0" smtClean="0"/>
            <a:t>(</a:t>
          </a:r>
          <a:r>
            <a:rPr lang="en-US" sz="1600" b="1" dirty="0" smtClean="0"/>
            <a:t>South Korea</a:t>
          </a:r>
          <a:r>
            <a:rPr lang="sk-SK" sz="1600" dirty="0" smtClean="0"/>
            <a:t>) </a:t>
          </a:r>
          <a:endParaRPr lang="sk-SK" sz="1600" dirty="0"/>
        </a:p>
      </dgm:t>
    </dgm:pt>
    <dgm:pt modelId="{3C1F8451-CC77-4B54-BA70-54764F20D7F9}" type="parTrans" cxnId="{D334DC2C-DE09-4A6C-8299-CF79468937BB}">
      <dgm:prSet/>
      <dgm:spPr/>
      <dgm:t>
        <a:bodyPr/>
        <a:lstStyle/>
        <a:p>
          <a:endParaRPr lang="sk-SK"/>
        </a:p>
      </dgm:t>
    </dgm:pt>
    <dgm:pt modelId="{6A899AC9-96C0-43EE-99C4-BF66C6F3AC92}" type="sibTrans" cxnId="{D334DC2C-DE09-4A6C-8299-CF79468937BB}">
      <dgm:prSet/>
      <dgm:spPr/>
      <dgm:t>
        <a:bodyPr/>
        <a:lstStyle/>
        <a:p>
          <a:endParaRPr lang="sk-SK"/>
        </a:p>
      </dgm:t>
    </dgm:pt>
    <dgm:pt modelId="{866253AF-B062-4840-AAA2-743D4A93A372}">
      <dgm:prSet phldrT="[Text]" custT="1"/>
      <dgm:spPr>
        <a:solidFill>
          <a:srgbClr val="F5ADBC">
            <a:alpha val="49804"/>
          </a:srgbClr>
        </a:solidFill>
      </dgm:spPr>
      <dgm:t>
        <a:bodyPr/>
        <a:lstStyle/>
        <a:p>
          <a:r>
            <a:rPr lang="en-US" sz="1600" b="1" dirty="0" err="1" smtClean="0"/>
            <a:t>Chungbuk</a:t>
          </a:r>
          <a:r>
            <a:rPr lang="en-US" sz="1600" b="1" dirty="0" smtClean="0"/>
            <a:t> National </a:t>
          </a:r>
          <a:r>
            <a:rPr lang="en-US" sz="1600" b="1" dirty="0" err="1" smtClean="0"/>
            <a:t>Uni</a:t>
          </a:r>
          <a:r>
            <a:rPr lang="sk-SK" sz="1600" b="1" dirty="0" smtClean="0"/>
            <a:t>. </a:t>
          </a:r>
        </a:p>
        <a:p>
          <a:r>
            <a:rPr lang="sk-SK" sz="1600" b="1" dirty="0" smtClean="0"/>
            <a:t>(</a:t>
          </a:r>
          <a:r>
            <a:rPr lang="en-US" sz="1600" b="1" dirty="0" smtClean="0"/>
            <a:t>South Korea</a:t>
          </a:r>
          <a:r>
            <a:rPr lang="sk-SK" sz="1600" dirty="0" smtClean="0"/>
            <a:t>) </a:t>
          </a:r>
          <a:endParaRPr lang="sk-SK" sz="1600" dirty="0"/>
        </a:p>
      </dgm:t>
    </dgm:pt>
    <dgm:pt modelId="{9CE8A6F0-EAB9-4BA4-B682-FFE6461AB876}" type="parTrans" cxnId="{97C3BBC2-EEB9-4CDE-AFE8-3A4E8188BEE8}">
      <dgm:prSet/>
      <dgm:spPr/>
      <dgm:t>
        <a:bodyPr/>
        <a:lstStyle/>
        <a:p>
          <a:endParaRPr lang="sk-SK"/>
        </a:p>
      </dgm:t>
    </dgm:pt>
    <dgm:pt modelId="{831EB41F-F414-4F71-9774-385EB63D14C2}" type="sibTrans" cxnId="{97C3BBC2-EEB9-4CDE-AFE8-3A4E8188BEE8}">
      <dgm:prSet/>
      <dgm:spPr/>
      <dgm:t>
        <a:bodyPr/>
        <a:lstStyle/>
        <a:p>
          <a:endParaRPr lang="sk-SK"/>
        </a:p>
      </dgm:t>
    </dgm:pt>
    <dgm:pt modelId="{905D7F1E-A70C-43A5-8342-33F7DA6C0DBE}">
      <dgm:prSet custT="1"/>
      <dgm:spPr>
        <a:solidFill>
          <a:srgbClr val="FF0000"/>
        </a:solidFill>
      </dgm:spPr>
      <dgm:t>
        <a:bodyPr/>
        <a:lstStyle/>
        <a:p>
          <a:r>
            <a:rPr lang="sk-SK" sz="2400" b="1" dirty="0" smtClean="0">
              <a:solidFill>
                <a:schemeClr val="bg1"/>
              </a:solidFill>
            </a:rPr>
            <a:t>Od: 2015</a:t>
          </a:r>
          <a:endParaRPr lang="sk-SK" sz="2400" b="1" dirty="0">
            <a:solidFill>
              <a:schemeClr val="bg1"/>
            </a:solidFill>
          </a:endParaRPr>
        </a:p>
      </dgm:t>
    </dgm:pt>
    <dgm:pt modelId="{BCA3C40D-25CB-4C8D-BBD1-A9C0B7F3CB59}" type="parTrans" cxnId="{6D18679B-61F7-4DB2-9C64-F512DB243A23}">
      <dgm:prSet/>
      <dgm:spPr/>
      <dgm:t>
        <a:bodyPr/>
        <a:lstStyle/>
        <a:p>
          <a:endParaRPr lang="sk-SK"/>
        </a:p>
      </dgm:t>
    </dgm:pt>
    <dgm:pt modelId="{44695D54-6C49-4245-96C9-20585B6DC045}" type="sibTrans" cxnId="{6D18679B-61F7-4DB2-9C64-F512DB243A23}">
      <dgm:prSet/>
      <dgm:spPr/>
      <dgm:t>
        <a:bodyPr/>
        <a:lstStyle/>
        <a:p>
          <a:endParaRPr lang="sk-SK"/>
        </a:p>
      </dgm:t>
    </dgm:pt>
    <dgm:pt modelId="{A6733545-BC57-47F5-9E4E-EDAECEB0B825}" type="pres">
      <dgm:prSet presAssocID="{2716ABB7-8299-4446-A0A1-6EEEC576E342}" presName="compositeShape" presStyleCnt="0">
        <dgm:presLayoutVars>
          <dgm:chMax val="7"/>
          <dgm:dir/>
          <dgm:resizeHandles val="exact"/>
        </dgm:presLayoutVars>
      </dgm:prSet>
      <dgm:spPr/>
    </dgm:pt>
    <dgm:pt modelId="{EEB9370A-5153-4389-8FC7-DE638979A83F}" type="pres">
      <dgm:prSet presAssocID="{5FBC6629-029B-42F4-AD89-E49044C48A18}" presName="circ1" presStyleLbl="vennNode1" presStyleIdx="0" presStyleCnt="4"/>
      <dgm:spPr/>
      <dgm:t>
        <a:bodyPr/>
        <a:lstStyle/>
        <a:p>
          <a:endParaRPr lang="sk-SK"/>
        </a:p>
      </dgm:t>
    </dgm:pt>
    <dgm:pt modelId="{50D81438-0FA4-4B75-9B5D-38CB916A504A}" type="pres">
      <dgm:prSet presAssocID="{5FBC6629-029B-42F4-AD89-E49044C48A1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55FFCC0-9F9F-4D14-8E61-9A10CB4A54B3}" type="pres">
      <dgm:prSet presAssocID="{FF434D22-2F2F-4E0B-A60B-8D08245D3712}" presName="circ2" presStyleLbl="vennNode1" presStyleIdx="1" presStyleCnt="4" custScaleX="113512"/>
      <dgm:spPr/>
      <dgm:t>
        <a:bodyPr/>
        <a:lstStyle/>
        <a:p>
          <a:endParaRPr lang="sk-SK"/>
        </a:p>
      </dgm:t>
    </dgm:pt>
    <dgm:pt modelId="{5BC23952-4329-49FC-B535-80D600CB9264}" type="pres">
      <dgm:prSet presAssocID="{FF434D22-2F2F-4E0B-A60B-8D08245D37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9E33683-5E88-4F23-9A0B-91EAE2834690}" type="pres">
      <dgm:prSet presAssocID="{905D7F1E-A70C-43A5-8342-33F7DA6C0DBE}" presName="circ3" presStyleLbl="vennNode1" presStyleIdx="2" presStyleCnt="4" custScaleX="76643" custScaleY="68992" custLinFactNeighborX="-1680" custLinFactNeighborY="-56776"/>
      <dgm:spPr/>
      <dgm:t>
        <a:bodyPr/>
        <a:lstStyle/>
        <a:p>
          <a:endParaRPr lang="sk-SK"/>
        </a:p>
      </dgm:t>
    </dgm:pt>
    <dgm:pt modelId="{260FE244-5DEC-4687-945F-9C2C8397D5BD}" type="pres">
      <dgm:prSet presAssocID="{905D7F1E-A70C-43A5-8342-33F7DA6C0DB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2A012CA-B219-4F2D-BB2A-CBA5B038C187}" type="pres">
      <dgm:prSet presAssocID="{866253AF-B062-4840-AAA2-743D4A93A372}" presName="circ4" presStyleLbl="vennNode1" presStyleIdx="3" presStyleCnt="4" custScaleX="104630"/>
      <dgm:spPr/>
      <dgm:t>
        <a:bodyPr/>
        <a:lstStyle/>
        <a:p>
          <a:endParaRPr lang="sk-SK"/>
        </a:p>
      </dgm:t>
    </dgm:pt>
    <dgm:pt modelId="{3540AA49-2ADB-4681-86B5-7C88CBC55ACB}" type="pres">
      <dgm:prSet presAssocID="{866253AF-B062-4840-AAA2-743D4A93A37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CD04D61-D84F-4A5B-BB9C-B6D8B179CF05}" type="presOf" srcId="{FF434D22-2F2F-4E0B-A60B-8D08245D3712}" destId="{C55FFCC0-9F9F-4D14-8E61-9A10CB4A54B3}" srcOrd="0" destOrd="0" presId="urn:microsoft.com/office/officeart/2005/8/layout/venn1"/>
    <dgm:cxn modelId="{9ED54EEA-CAD8-4554-9C2C-6CE8ECCA45BC}" srcId="{2716ABB7-8299-4446-A0A1-6EEEC576E342}" destId="{5FBC6629-029B-42F4-AD89-E49044C48A18}" srcOrd="0" destOrd="0" parTransId="{A7B2193E-46D3-4528-B40D-A3BDB3F88EDA}" sibTransId="{B48D029D-13AC-41E6-B430-AA535062ECA0}"/>
    <dgm:cxn modelId="{61E358E3-F04F-4A80-9DD1-F6C48CC9E4A2}" type="presOf" srcId="{FF434D22-2F2F-4E0B-A60B-8D08245D3712}" destId="{5BC23952-4329-49FC-B535-80D600CB9264}" srcOrd="1" destOrd="0" presId="urn:microsoft.com/office/officeart/2005/8/layout/venn1"/>
    <dgm:cxn modelId="{1EEA2171-2774-4A28-AF53-6DA1E9B6884D}" type="presOf" srcId="{866253AF-B062-4840-AAA2-743D4A93A372}" destId="{3540AA49-2ADB-4681-86B5-7C88CBC55ACB}" srcOrd="1" destOrd="0" presId="urn:microsoft.com/office/officeart/2005/8/layout/venn1"/>
    <dgm:cxn modelId="{D334DC2C-DE09-4A6C-8299-CF79468937BB}" srcId="{2716ABB7-8299-4446-A0A1-6EEEC576E342}" destId="{FF434D22-2F2F-4E0B-A60B-8D08245D3712}" srcOrd="1" destOrd="0" parTransId="{3C1F8451-CC77-4B54-BA70-54764F20D7F9}" sibTransId="{6A899AC9-96C0-43EE-99C4-BF66C6F3AC92}"/>
    <dgm:cxn modelId="{5261194D-D0EE-4A3C-B1C8-98286065DFA9}" type="presOf" srcId="{5FBC6629-029B-42F4-AD89-E49044C48A18}" destId="{50D81438-0FA4-4B75-9B5D-38CB916A504A}" srcOrd="1" destOrd="0" presId="urn:microsoft.com/office/officeart/2005/8/layout/venn1"/>
    <dgm:cxn modelId="{1F27BA39-096B-4D5A-AB69-8E24F5A3C40B}" type="presOf" srcId="{5FBC6629-029B-42F4-AD89-E49044C48A18}" destId="{EEB9370A-5153-4389-8FC7-DE638979A83F}" srcOrd="0" destOrd="0" presId="urn:microsoft.com/office/officeart/2005/8/layout/venn1"/>
    <dgm:cxn modelId="{2BCFE04C-6F35-4AD0-B6B5-27008FEA6BD7}" type="presOf" srcId="{905D7F1E-A70C-43A5-8342-33F7DA6C0DBE}" destId="{260FE244-5DEC-4687-945F-9C2C8397D5BD}" srcOrd="1" destOrd="0" presId="urn:microsoft.com/office/officeart/2005/8/layout/venn1"/>
    <dgm:cxn modelId="{4449258A-ECCA-4B99-A110-DAFFFD40A5A6}" type="presOf" srcId="{905D7F1E-A70C-43A5-8342-33F7DA6C0DBE}" destId="{19E33683-5E88-4F23-9A0B-91EAE2834690}" srcOrd="0" destOrd="0" presId="urn:microsoft.com/office/officeart/2005/8/layout/venn1"/>
    <dgm:cxn modelId="{6D18679B-61F7-4DB2-9C64-F512DB243A23}" srcId="{2716ABB7-8299-4446-A0A1-6EEEC576E342}" destId="{905D7F1E-A70C-43A5-8342-33F7DA6C0DBE}" srcOrd="2" destOrd="0" parTransId="{BCA3C40D-25CB-4C8D-BBD1-A9C0B7F3CB59}" sibTransId="{44695D54-6C49-4245-96C9-20585B6DC045}"/>
    <dgm:cxn modelId="{0720703A-752D-4923-A35A-2BD2B6AA866D}" type="presOf" srcId="{2716ABB7-8299-4446-A0A1-6EEEC576E342}" destId="{A6733545-BC57-47F5-9E4E-EDAECEB0B825}" srcOrd="0" destOrd="0" presId="urn:microsoft.com/office/officeart/2005/8/layout/venn1"/>
    <dgm:cxn modelId="{95C6038D-09D0-4758-B7E1-6F75ABBA1F94}" type="presOf" srcId="{866253AF-B062-4840-AAA2-743D4A93A372}" destId="{02A012CA-B219-4F2D-BB2A-CBA5B038C187}" srcOrd="0" destOrd="0" presId="urn:microsoft.com/office/officeart/2005/8/layout/venn1"/>
    <dgm:cxn modelId="{97C3BBC2-EEB9-4CDE-AFE8-3A4E8188BEE8}" srcId="{2716ABB7-8299-4446-A0A1-6EEEC576E342}" destId="{866253AF-B062-4840-AAA2-743D4A93A372}" srcOrd="3" destOrd="0" parTransId="{9CE8A6F0-EAB9-4BA4-B682-FFE6461AB876}" sibTransId="{831EB41F-F414-4F71-9774-385EB63D14C2}"/>
    <dgm:cxn modelId="{898BF8A2-81D9-4195-A299-CA4BDD193425}" type="presParOf" srcId="{A6733545-BC57-47F5-9E4E-EDAECEB0B825}" destId="{EEB9370A-5153-4389-8FC7-DE638979A83F}" srcOrd="0" destOrd="0" presId="urn:microsoft.com/office/officeart/2005/8/layout/venn1"/>
    <dgm:cxn modelId="{8787483C-2367-40C6-A821-F3B0B2956E86}" type="presParOf" srcId="{A6733545-BC57-47F5-9E4E-EDAECEB0B825}" destId="{50D81438-0FA4-4B75-9B5D-38CB916A504A}" srcOrd="1" destOrd="0" presId="urn:microsoft.com/office/officeart/2005/8/layout/venn1"/>
    <dgm:cxn modelId="{4B7F21D2-D87C-40A4-A49F-9E9638E9B895}" type="presParOf" srcId="{A6733545-BC57-47F5-9E4E-EDAECEB0B825}" destId="{C55FFCC0-9F9F-4D14-8E61-9A10CB4A54B3}" srcOrd="2" destOrd="0" presId="urn:microsoft.com/office/officeart/2005/8/layout/venn1"/>
    <dgm:cxn modelId="{CE3D9B1A-BB00-4098-BEA2-2854AD49FC93}" type="presParOf" srcId="{A6733545-BC57-47F5-9E4E-EDAECEB0B825}" destId="{5BC23952-4329-49FC-B535-80D600CB9264}" srcOrd="3" destOrd="0" presId="urn:microsoft.com/office/officeart/2005/8/layout/venn1"/>
    <dgm:cxn modelId="{9E183493-AC44-4A1B-99D2-9938336F250A}" type="presParOf" srcId="{A6733545-BC57-47F5-9E4E-EDAECEB0B825}" destId="{19E33683-5E88-4F23-9A0B-91EAE2834690}" srcOrd="4" destOrd="0" presId="urn:microsoft.com/office/officeart/2005/8/layout/venn1"/>
    <dgm:cxn modelId="{67893AC9-E2CF-4E05-93D7-82EB88663B1A}" type="presParOf" srcId="{A6733545-BC57-47F5-9E4E-EDAECEB0B825}" destId="{260FE244-5DEC-4687-945F-9C2C8397D5BD}" srcOrd="5" destOrd="0" presId="urn:microsoft.com/office/officeart/2005/8/layout/venn1"/>
    <dgm:cxn modelId="{7E5282E7-0DF2-4005-8A13-C0C41AD178B3}" type="presParOf" srcId="{A6733545-BC57-47F5-9E4E-EDAECEB0B825}" destId="{02A012CA-B219-4F2D-BB2A-CBA5B038C187}" srcOrd="6" destOrd="0" presId="urn:microsoft.com/office/officeart/2005/8/layout/venn1"/>
    <dgm:cxn modelId="{C076B8E4-D9CB-41A8-8F35-BAFDDB01621B}" type="presParOf" srcId="{A6733545-BC57-47F5-9E4E-EDAECEB0B825}" destId="{3540AA49-2ADB-4681-86B5-7C88CBC55AC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44567D-6E57-4FA9-AD62-A04A4F1EDEE5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F3F1DD7-1199-47DE-8CCB-0665CDB4996E}">
      <dgm:prSet phldrT="[Text]" custT="1"/>
      <dgm:spPr>
        <a:solidFill>
          <a:srgbClr val="92D050"/>
        </a:solidFill>
      </dgm:spPr>
      <dgm:t>
        <a:bodyPr/>
        <a:lstStyle/>
        <a:p>
          <a:r>
            <a:rPr lang="sk-SK" sz="3200" dirty="0" smtClean="0"/>
            <a:t>EÚ univerzity</a:t>
          </a:r>
          <a:endParaRPr lang="sk-SK" sz="3200" dirty="0"/>
        </a:p>
      </dgm:t>
    </dgm:pt>
    <dgm:pt modelId="{FC07A676-81DE-4775-89DD-3D2CFB7DF74A}" type="parTrans" cxnId="{5193B2C7-13DE-4EB4-8290-C98E1BA89307}">
      <dgm:prSet/>
      <dgm:spPr/>
      <dgm:t>
        <a:bodyPr/>
        <a:lstStyle/>
        <a:p>
          <a:endParaRPr lang="sk-SK"/>
        </a:p>
      </dgm:t>
    </dgm:pt>
    <dgm:pt modelId="{408ADF5F-20AC-4823-B300-0847F7CE287E}" type="sibTrans" cxnId="{5193B2C7-13DE-4EB4-8290-C98E1BA89307}">
      <dgm:prSet/>
      <dgm:spPr/>
      <dgm:t>
        <a:bodyPr/>
        <a:lstStyle/>
        <a:p>
          <a:endParaRPr lang="sk-SK"/>
        </a:p>
      </dgm:t>
    </dgm:pt>
    <dgm:pt modelId="{49503F0B-83F9-42EB-8BFD-A8FB848E1503}">
      <dgm:prSet phldrT="[Text]" custT="1"/>
      <dgm:spPr/>
      <dgm:t>
        <a:bodyPr/>
        <a:lstStyle/>
        <a:p>
          <a:r>
            <a:rPr lang="sk-SK" sz="2000" b="1" dirty="0" err="1" smtClean="0"/>
            <a:t>Uni</a:t>
          </a:r>
          <a:r>
            <a:rPr lang="sk-SK" sz="2000" b="1" dirty="0" smtClean="0"/>
            <a:t>. </a:t>
          </a:r>
          <a:r>
            <a:rPr lang="sk-SK" sz="2000" b="1" dirty="0" err="1" smtClean="0"/>
            <a:t>Ghent</a:t>
          </a:r>
          <a:r>
            <a:rPr lang="sk-SK" sz="2000" b="1" dirty="0" smtClean="0"/>
            <a:t> – </a:t>
          </a:r>
          <a:r>
            <a:rPr lang="sk-SK" sz="2000" b="1" dirty="0" err="1" smtClean="0"/>
            <a:t>Agricultural</a:t>
          </a:r>
          <a:r>
            <a:rPr lang="sk-SK" sz="2000" b="1" dirty="0" smtClean="0"/>
            <a:t> </a:t>
          </a:r>
          <a:r>
            <a:rPr lang="sk-SK" sz="2000" b="1" dirty="0" err="1" smtClean="0"/>
            <a:t>Economics</a:t>
          </a:r>
          <a:endParaRPr lang="sk-SK" sz="2000" b="1" dirty="0"/>
        </a:p>
      </dgm:t>
    </dgm:pt>
    <dgm:pt modelId="{90A5041E-A98B-4284-AB54-8BF8465A5616}" type="parTrans" cxnId="{5341A0FB-426C-488E-AF57-7252FC0DE9CB}">
      <dgm:prSet/>
      <dgm:spPr/>
      <dgm:t>
        <a:bodyPr/>
        <a:lstStyle/>
        <a:p>
          <a:endParaRPr lang="sk-SK"/>
        </a:p>
      </dgm:t>
    </dgm:pt>
    <dgm:pt modelId="{A34EDD2A-27FA-466B-8109-23DB7C74B226}" type="sibTrans" cxnId="{5341A0FB-426C-488E-AF57-7252FC0DE9CB}">
      <dgm:prSet/>
      <dgm:spPr/>
      <dgm:t>
        <a:bodyPr/>
        <a:lstStyle/>
        <a:p>
          <a:endParaRPr lang="sk-SK"/>
        </a:p>
      </dgm:t>
    </dgm:pt>
    <dgm:pt modelId="{88B91991-A54D-408B-877F-F98B39803AEB}">
      <dgm:prSet phldrT="[Text]" custT="1"/>
      <dgm:spPr/>
      <dgm:t>
        <a:bodyPr/>
        <a:lstStyle/>
        <a:p>
          <a:r>
            <a:rPr lang="sk-SK" sz="2000" b="1" dirty="0" err="1" smtClean="0"/>
            <a:t>Agrocampus</a:t>
          </a:r>
          <a:r>
            <a:rPr lang="sk-SK" sz="2000" b="1" dirty="0" smtClean="0"/>
            <a:t> </a:t>
          </a:r>
          <a:r>
            <a:rPr lang="sk-SK" sz="2000" b="1" dirty="0" err="1" smtClean="0"/>
            <a:t>Ouest</a:t>
          </a:r>
          <a:r>
            <a:rPr lang="sk-SK" sz="2000" b="1" dirty="0" smtClean="0"/>
            <a:t> - </a:t>
          </a:r>
          <a:r>
            <a:rPr lang="en-US" sz="2000" b="1" i="0" dirty="0" smtClean="0"/>
            <a:t>Production Systems and Sustainable Development</a:t>
          </a:r>
          <a:endParaRPr lang="sk-SK" sz="2000" b="1" dirty="0"/>
        </a:p>
      </dgm:t>
    </dgm:pt>
    <dgm:pt modelId="{7CAE8625-4FB6-4F61-B5B6-B0462D75EEF3}" type="parTrans" cxnId="{64BE4816-E0EB-41B0-AA4C-DA9BA86210A5}">
      <dgm:prSet/>
      <dgm:spPr/>
      <dgm:t>
        <a:bodyPr/>
        <a:lstStyle/>
        <a:p>
          <a:endParaRPr lang="sk-SK"/>
        </a:p>
      </dgm:t>
    </dgm:pt>
    <dgm:pt modelId="{D3F844EC-748D-4BEF-ADB6-179CEB158320}" type="sibTrans" cxnId="{64BE4816-E0EB-41B0-AA4C-DA9BA86210A5}">
      <dgm:prSet/>
      <dgm:spPr/>
      <dgm:t>
        <a:bodyPr/>
        <a:lstStyle/>
        <a:p>
          <a:endParaRPr lang="sk-SK"/>
        </a:p>
      </dgm:t>
    </dgm:pt>
    <dgm:pt modelId="{F0CDFD6F-C00D-4615-86E2-3830CEACDFC0}">
      <dgm:prSet phldrT="[Text]" custT="1"/>
      <dgm:spPr/>
      <dgm:t>
        <a:bodyPr/>
        <a:lstStyle/>
        <a:p>
          <a:r>
            <a:rPr lang="sk-SK" sz="2000" b="1" i="0" dirty="0" err="1" smtClean="0"/>
            <a:t>Humboldt</a:t>
          </a:r>
          <a:r>
            <a:rPr lang="sk-SK" sz="2000" b="1" i="0" dirty="0" smtClean="0"/>
            <a:t> </a:t>
          </a:r>
          <a:r>
            <a:rPr lang="sk-SK" sz="2000" b="1" i="0" dirty="0" err="1" smtClean="0"/>
            <a:t>Uni.-Institutional</a:t>
          </a:r>
          <a:r>
            <a:rPr lang="sk-SK" sz="2000" b="1" i="0" dirty="0" smtClean="0"/>
            <a:t> (</a:t>
          </a:r>
          <a:r>
            <a:rPr lang="sk-SK" sz="2000" b="1" i="0" dirty="0" err="1" smtClean="0"/>
            <a:t>Agricultural</a:t>
          </a:r>
          <a:r>
            <a:rPr lang="sk-SK" sz="2000" b="1" i="0" dirty="0" smtClean="0"/>
            <a:t>) </a:t>
          </a:r>
          <a:r>
            <a:rPr lang="sk-SK" sz="2000" b="1" i="0" dirty="0" err="1" smtClean="0"/>
            <a:t>Economics</a:t>
          </a:r>
          <a:endParaRPr lang="sk-SK" sz="2000" b="1" dirty="0"/>
        </a:p>
      </dgm:t>
    </dgm:pt>
    <dgm:pt modelId="{D59AC422-7D3F-43F2-AB77-2C253F5209BE}" type="parTrans" cxnId="{DF0F3C07-D0C3-4347-A64D-F41D6BA58948}">
      <dgm:prSet/>
      <dgm:spPr/>
      <dgm:t>
        <a:bodyPr/>
        <a:lstStyle/>
        <a:p>
          <a:endParaRPr lang="sk-SK"/>
        </a:p>
      </dgm:t>
    </dgm:pt>
    <dgm:pt modelId="{9B74F42C-1060-4DF9-923D-30F5EF70284B}" type="sibTrans" cxnId="{DF0F3C07-D0C3-4347-A64D-F41D6BA58948}">
      <dgm:prSet/>
      <dgm:spPr/>
      <dgm:t>
        <a:bodyPr/>
        <a:lstStyle/>
        <a:p>
          <a:endParaRPr lang="sk-SK"/>
        </a:p>
      </dgm:t>
    </dgm:pt>
    <dgm:pt modelId="{A11F8F7E-376B-43BA-88D6-CF9CED548C1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k-SK" sz="2000" b="1" i="0" dirty="0" smtClean="0"/>
            <a:t>SPU, Nitra - </a:t>
          </a:r>
          <a:r>
            <a:rPr lang="en-US" sz="2000" b="1" i="0" dirty="0" smtClean="0"/>
            <a:t>Public Administration and Regional Development</a:t>
          </a:r>
          <a:endParaRPr lang="sk-SK" sz="2000" b="1" dirty="0"/>
        </a:p>
      </dgm:t>
    </dgm:pt>
    <dgm:pt modelId="{C03518F8-6FD1-434E-9F2C-0B1B43414EE2}" type="parTrans" cxnId="{30486A83-2DD8-4FC7-A418-9C8BC636B6C3}">
      <dgm:prSet/>
      <dgm:spPr/>
      <dgm:t>
        <a:bodyPr/>
        <a:lstStyle/>
        <a:p>
          <a:endParaRPr lang="sk-SK"/>
        </a:p>
      </dgm:t>
    </dgm:pt>
    <dgm:pt modelId="{86D85AE1-C95F-40DF-88B9-5C5558BC78B4}" type="sibTrans" cxnId="{30486A83-2DD8-4FC7-A418-9C8BC636B6C3}">
      <dgm:prSet/>
      <dgm:spPr/>
      <dgm:t>
        <a:bodyPr/>
        <a:lstStyle/>
        <a:p>
          <a:endParaRPr lang="sk-SK"/>
        </a:p>
      </dgm:t>
    </dgm:pt>
    <dgm:pt modelId="{AA8A821B-827E-4552-A475-E11AAB434561}">
      <dgm:prSet phldrT="[Text]"/>
      <dgm:spPr/>
      <dgm:t>
        <a:bodyPr/>
        <a:lstStyle/>
        <a:p>
          <a:r>
            <a:rPr lang="sk-SK" b="1" dirty="0" err="1" smtClean="0"/>
            <a:t>Pisa</a:t>
          </a:r>
          <a:r>
            <a:rPr lang="sk-SK" b="1" dirty="0" smtClean="0"/>
            <a:t> </a:t>
          </a:r>
          <a:r>
            <a:rPr lang="sk-SK" b="1" dirty="0" err="1" smtClean="0"/>
            <a:t>Uni</a:t>
          </a:r>
          <a:r>
            <a:rPr lang="sk-SK" b="1" dirty="0" smtClean="0"/>
            <a:t>.-</a:t>
          </a:r>
          <a:r>
            <a:rPr lang="en-US" b="1" i="0" dirty="0" smtClean="0"/>
            <a:t>Change processes in rural areas</a:t>
          </a:r>
          <a:r>
            <a:rPr lang="sk-SK" b="1" i="0" dirty="0" smtClean="0"/>
            <a:t>, </a:t>
          </a:r>
          <a:r>
            <a:rPr lang="sk-SK" b="1" i="0" dirty="0" err="1" smtClean="0"/>
            <a:t>Food</a:t>
          </a:r>
          <a:endParaRPr lang="sk-SK" b="1" dirty="0"/>
        </a:p>
      </dgm:t>
    </dgm:pt>
    <dgm:pt modelId="{F461B6C6-3766-46A2-A299-9C171218D2B7}" type="parTrans" cxnId="{886A9A97-5E23-4898-882F-7AC55A4CF46B}">
      <dgm:prSet/>
      <dgm:spPr/>
      <dgm:t>
        <a:bodyPr/>
        <a:lstStyle/>
        <a:p>
          <a:endParaRPr lang="sk-SK"/>
        </a:p>
      </dgm:t>
    </dgm:pt>
    <dgm:pt modelId="{06216B4B-C48E-4BC7-96ED-79F1856A9643}" type="sibTrans" cxnId="{886A9A97-5E23-4898-882F-7AC55A4CF46B}">
      <dgm:prSet/>
      <dgm:spPr/>
      <dgm:t>
        <a:bodyPr/>
        <a:lstStyle/>
        <a:p>
          <a:endParaRPr lang="sk-SK"/>
        </a:p>
      </dgm:t>
    </dgm:pt>
    <dgm:pt modelId="{7496F798-F34D-4E57-B047-F62ED3E83FC2}">
      <dgm:prSet phldrT="[Text]" custT="1"/>
      <dgm:spPr/>
      <dgm:t>
        <a:bodyPr/>
        <a:lstStyle/>
        <a:p>
          <a:r>
            <a:rPr lang="sk-SK" sz="2000" b="1" i="0" dirty="0" err="1" smtClean="0"/>
            <a:t>Wageningen</a:t>
          </a:r>
          <a:r>
            <a:rPr lang="sk-SK" sz="2000" b="1" i="0" dirty="0" smtClean="0"/>
            <a:t>  </a:t>
          </a:r>
          <a:r>
            <a:rPr lang="sk-SK" sz="2000" b="1" i="0" dirty="0" err="1" smtClean="0"/>
            <a:t>Uni.-Rural</a:t>
          </a:r>
          <a:r>
            <a:rPr lang="sk-SK" sz="2000" b="1" i="0" dirty="0" smtClean="0"/>
            <a:t> </a:t>
          </a:r>
          <a:r>
            <a:rPr lang="sk-SK" sz="2000" b="1" i="0" dirty="0" err="1" smtClean="0"/>
            <a:t>Sociology</a:t>
          </a:r>
          <a:endParaRPr lang="sk-SK" sz="2000" b="1" dirty="0"/>
        </a:p>
      </dgm:t>
    </dgm:pt>
    <dgm:pt modelId="{4C9C86CC-7E9D-4F2D-A59D-644DB8939BD1}" type="parTrans" cxnId="{DAA3CF7E-8005-438F-B507-53AE0D84CCBE}">
      <dgm:prSet/>
      <dgm:spPr/>
      <dgm:t>
        <a:bodyPr/>
        <a:lstStyle/>
        <a:p>
          <a:endParaRPr lang="sk-SK"/>
        </a:p>
      </dgm:t>
    </dgm:pt>
    <dgm:pt modelId="{4BCD4A9A-6A24-481A-BA13-7AFF52AA5D2B}" type="sibTrans" cxnId="{DAA3CF7E-8005-438F-B507-53AE0D84CCBE}">
      <dgm:prSet/>
      <dgm:spPr/>
      <dgm:t>
        <a:bodyPr/>
        <a:lstStyle/>
        <a:p>
          <a:endParaRPr lang="sk-SK"/>
        </a:p>
      </dgm:t>
    </dgm:pt>
    <dgm:pt modelId="{B264F429-A22C-4298-A72E-263BBD2ABEDF}">
      <dgm:prSet/>
      <dgm:spPr/>
      <dgm:t>
        <a:bodyPr/>
        <a:lstStyle/>
        <a:p>
          <a:endParaRPr lang="sk-SK"/>
        </a:p>
      </dgm:t>
    </dgm:pt>
    <dgm:pt modelId="{800C70A2-C685-4EA4-880C-B03411C6E11A}" type="parTrans" cxnId="{5FAB8485-6B71-43A0-893F-1E278FF8EACD}">
      <dgm:prSet/>
      <dgm:spPr/>
      <dgm:t>
        <a:bodyPr/>
        <a:lstStyle/>
        <a:p>
          <a:endParaRPr lang="sk-SK"/>
        </a:p>
      </dgm:t>
    </dgm:pt>
    <dgm:pt modelId="{C9F1CE55-BBF2-46F1-9BC5-2167CD9F490A}" type="sibTrans" cxnId="{5FAB8485-6B71-43A0-893F-1E278FF8EACD}">
      <dgm:prSet/>
      <dgm:spPr/>
      <dgm:t>
        <a:bodyPr/>
        <a:lstStyle/>
        <a:p>
          <a:endParaRPr lang="sk-SK"/>
        </a:p>
      </dgm:t>
    </dgm:pt>
    <dgm:pt modelId="{E172EE73-D344-4441-9B7E-644E76AC187C}" type="pres">
      <dgm:prSet presAssocID="{5344567D-6E57-4FA9-AD62-A04A4F1EDEE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1FB3D1C6-3D48-432B-8D79-DFCB4AAA5E96}" type="pres">
      <dgm:prSet presAssocID="{7F3F1DD7-1199-47DE-8CCB-0665CDB4996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sk-SK"/>
        </a:p>
      </dgm:t>
    </dgm:pt>
    <dgm:pt modelId="{11733863-12C6-4209-A3CC-34B05D6284CA}" type="pres">
      <dgm:prSet presAssocID="{49503F0B-83F9-42EB-8BFD-A8FB848E1503}" presName="Accent1" presStyleCnt="0"/>
      <dgm:spPr/>
    </dgm:pt>
    <dgm:pt modelId="{B18FF263-B35E-4AEA-8BEB-4E2354D8A8BA}" type="pres">
      <dgm:prSet presAssocID="{49503F0B-83F9-42EB-8BFD-A8FB848E1503}" presName="Accent" presStyleLbl="bgShp" presStyleIdx="0" presStyleCnt="6"/>
      <dgm:spPr/>
    </dgm:pt>
    <dgm:pt modelId="{B3FA53CD-394F-4293-BB27-0A174C637DBC}" type="pres">
      <dgm:prSet presAssocID="{49503F0B-83F9-42EB-8BFD-A8FB848E150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4EF5FC1-F302-4F4E-BBDF-D01CDCEF6554}" type="pres">
      <dgm:prSet presAssocID="{88B91991-A54D-408B-877F-F98B39803AEB}" presName="Accent2" presStyleCnt="0"/>
      <dgm:spPr/>
    </dgm:pt>
    <dgm:pt modelId="{08563C65-1144-4FE0-87E0-240FFE1BB40A}" type="pres">
      <dgm:prSet presAssocID="{88B91991-A54D-408B-877F-F98B39803AEB}" presName="Accent" presStyleLbl="bgShp" presStyleIdx="1" presStyleCnt="6"/>
      <dgm:spPr/>
    </dgm:pt>
    <dgm:pt modelId="{39AA8EF4-FE74-4E7D-8EB2-B4187DA08D23}" type="pres">
      <dgm:prSet presAssocID="{88B91991-A54D-408B-877F-F98B39803AEB}" presName="Child2" presStyleLbl="node1" presStyleIdx="1" presStyleCnt="6" custScaleX="105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73A4946-D9C1-4074-B7EE-A494CB87A3F7}" type="pres">
      <dgm:prSet presAssocID="{F0CDFD6F-C00D-4615-86E2-3830CEACDFC0}" presName="Accent3" presStyleCnt="0"/>
      <dgm:spPr/>
    </dgm:pt>
    <dgm:pt modelId="{CFA77AA7-2F79-457F-826B-06BC3DAEEA57}" type="pres">
      <dgm:prSet presAssocID="{F0CDFD6F-C00D-4615-86E2-3830CEACDFC0}" presName="Accent" presStyleLbl="bgShp" presStyleIdx="2" presStyleCnt="6"/>
      <dgm:spPr/>
    </dgm:pt>
    <dgm:pt modelId="{D41165ED-01BB-4825-9817-95FFDA8C741D}" type="pres">
      <dgm:prSet presAssocID="{F0CDFD6F-C00D-4615-86E2-3830CEACDFC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7B9D5AC-9AD0-47FE-8D3A-A8C57CC65C26}" type="pres">
      <dgm:prSet presAssocID="{A11F8F7E-376B-43BA-88D6-CF9CED548C1D}" presName="Accent4" presStyleCnt="0"/>
      <dgm:spPr/>
    </dgm:pt>
    <dgm:pt modelId="{C4C3F1C2-FB9F-4A00-B226-68DC87FCED35}" type="pres">
      <dgm:prSet presAssocID="{A11F8F7E-376B-43BA-88D6-CF9CED548C1D}" presName="Accent" presStyleLbl="bgShp" presStyleIdx="3" presStyleCnt="6"/>
      <dgm:spPr/>
    </dgm:pt>
    <dgm:pt modelId="{0F9B19D7-143C-4CCD-8A0D-86333CF32E2F}" type="pres">
      <dgm:prSet presAssocID="{A11F8F7E-376B-43BA-88D6-CF9CED548C1D}" presName="Child4" presStyleLbl="node1" presStyleIdx="3" presStyleCnt="6" custScaleX="108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7D077BC-E4F8-4B00-BD51-6625BE180AA9}" type="pres">
      <dgm:prSet presAssocID="{AA8A821B-827E-4552-A475-E11AAB434561}" presName="Accent5" presStyleCnt="0"/>
      <dgm:spPr/>
    </dgm:pt>
    <dgm:pt modelId="{58722124-FA89-4C5D-B88A-EB4A6EAB6AE7}" type="pres">
      <dgm:prSet presAssocID="{AA8A821B-827E-4552-A475-E11AAB434561}" presName="Accent" presStyleLbl="bgShp" presStyleIdx="4" presStyleCnt="6"/>
      <dgm:spPr/>
    </dgm:pt>
    <dgm:pt modelId="{6DB2709C-BB8F-468E-89D2-DAD62BCFC3F1}" type="pres">
      <dgm:prSet presAssocID="{AA8A821B-827E-4552-A475-E11AAB43456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82C6EA3-88AA-450B-BBA5-111AB36E2C9E}" type="pres">
      <dgm:prSet presAssocID="{7496F798-F34D-4E57-B047-F62ED3E83FC2}" presName="Accent6" presStyleCnt="0"/>
      <dgm:spPr/>
    </dgm:pt>
    <dgm:pt modelId="{F82CD30D-8DDA-4678-B666-6B4A6E9E4D67}" type="pres">
      <dgm:prSet presAssocID="{7496F798-F34D-4E57-B047-F62ED3E83FC2}" presName="Accent" presStyleLbl="bgShp" presStyleIdx="5" presStyleCnt="6"/>
      <dgm:spPr/>
    </dgm:pt>
    <dgm:pt modelId="{FF99C6E0-F8B6-484F-B9A3-2F46FB652EF5}" type="pres">
      <dgm:prSet presAssocID="{7496F798-F34D-4E57-B047-F62ED3E83FC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92BFD0E-7311-48EC-9A38-9408C34D29AF}" type="presOf" srcId="{49503F0B-83F9-42EB-8BFD-A8FB848E1503}" destId="{B3FA53CD-394F-4293-BB27-0A174C637DBC}" srcOrd="0" destOrd="0" presId="urn:microsoft.com/office/officeart/2011/layout/HexagonRadial"/>
    <dgm:cxn modelId="{5341A0FB-426C-488E-AF57-7252FC0DE9CB}" srcId="{7F3F1DD7-1199-47DE-8CCB-0665CDB4996E}" destId="{49503F0B-83F9-42EB-8BFD-A8FB848E1503}" srcOrd="0" destOrd="0" parTransId="{90A5041E-A98B-4284-AB54-8BF8465A5616}" sibTransId="{A34EDD2A-27FA-466B-8109-23DB7C74B226}"/>
    <dgm:cxn modelId="{08506521-D823-4E4B-B34F-33D4D4D5DDB3}" type="presOf" srcId="{AA8A821B-827E-4552-A475-E11AAB434561}" destId="{6DB2709C-BB8F-468E-89D2-DAD62BCFC3F1}" srcOrd="0" destOrd="0" presId="urn:microsoft.com/office/officeart/2011/layout/HexagonRadial"/>
    <dgm:cxn modelId="{FCEA29DF-7124-4349-8A89-8841650179F4}" type="presOf" srcId="{F0CDFD6F-C00D-4615-86E2-3830CEACDFC0}" destId="{D41165ED-01BB-4825-9817-95FFDA8C741D}" srcOrd="0" destOrd="0" presId="urn:microsoft.com/office/officeart/2011/layout/HexagonRadial"/>
    <dgm:cxn modelId="{5FAB8485-6B71-43A0-893F-1E278FF8EACD}" srcId="{7F3F1DD7-1199-47DE-8CCB-0665CDB4996E}" destId="{B264F429-A22C-4298-A72E-263BBD2ABEDF}" srcOrd="6" destOrd="0" parTransId="{800C70A2-C685-4EA4-880C-B03411C6E11A}" sibTransId="{C9F1CE55-BBF2-46F1-9BC5-2167CD9F490A}"/>
    <dgm:cxn modelId="{64BE4816-E0EB-41B0-AA4C-DA9BA86210A5}" srcId="{7F3F1DD7-1199-47DE-8CCB-0665CDB4996E}" destId="{88B91991-A54D-408B-877F-F98B39803AEB}" srcOrd="1" destOrd="0" parTransId="{7CAE8625-4FB6-4F61-B5B6-B0462D75EEF3}" sibTransId="{D3F844EC-748D-4BEF-ADB6-179CEB158320}"/>
    <dgm:cxn modelId="{DF0F3C07-D0C3-4347-A64D-F41D6BA58948}" srcId="{7F3F1DD7-1199-47DE-8CCB-0665CDB4996E}" destId="{F0CDFD6F-C00D-4615-86E2-3830CEACDFC0}" srcOrd="2" destOrd="0" parTransId="{D59AC422-7D3F-43F2-AB77-2C253F5209BE}" sibTransId="{9B74F42C-1060-4DF9-923D-30F5EF70284B}"/>
    <dgm:cxn modelId="{73430A80-0A09-4EA1-8F06-F98D4D1F4B73}" type="presOf" srcId="{7F3F1DD7-1199-47DE-8CCB-0665CDB4996E}" destId="{1FB3D1C6-3D48-432B-8D79-DFCB4AAA5E96}" srcOrd="0" destOrd="0" presId="urn:microsoft.com/office/officeart/2011/layout/HexagonRadial"/>
    <dgm:cxn modelId="{13A3544D-CCD1-481F-B364-6BAAD2C836B6}" type="presOf" srcId="{7496F798-F34D-4E57-B047-F62ED3E83FC2}" destId="{FF99C6E0-F8B6-484F-B9A3-2F46FB652EF5}" srcOrd="0" destOrd="0" presId="urn:microsoft.com/office/officeart/2011/layout/HexagonRadial"/>
    <dgm:cxn modelId="{E6F9810F-78A3-480B-8EAA-C6537C5F204A}" type="presOf" srcId="{88B91991-A54D-408B-877F-F98B39803AEB}" destId="{39AA8EF4-FE74-4E7D-8EB2-B4187DA08D23}" srcOrd="0" destOrd="0" presId="urn:microsoft.com/office/officeart/2011/layout/HexagonRadial"/>
    <dgm:cxn modelId="{FC28093C-9B05-495F-921A-FC65735ED77A}" type="presOf" srcId="{A11F8F7E-376B-43BA-88D6-CF9CED548C1D}" destId="{0F9B19D7-143C-4CCD-8A0D-86333CF32E2F}" srcOrd="0" destOrd="0" presId="urn:microsoft.com/office/officeart/2011/layout/HexagonRadial"/>
    <dgm:cxn modelId="{30486A83-2DD8-4FC7-A418-9C8BC636B6C3}" srcId="{7F3F1DD7-1199-47DE-8CCB-0665CDB4996E}" destId="{A11F8F7E-376B-43BA-88D6-CF9CED548C1D}" srcOrd="3" destOrd="0" parTransId="{C03518F8-6FD1-434E-9F2C-0B1B43414EE2}" sibTransId="{86D85AE1-C95F-40DF-88B9-5C5558BC78B4}"/>
    <dgm:cxn modelId="{DAA3CF7E-8005-438F-B507-53AE0D84CCBE}" srcId="{7F3F1DD7-1199-47DE-8CCB-0665CDB4996E}" destId="{7496F798-F34D-4E57-B047-F62ED3E83FC2}" srcOrd="5" destOrd="0" parTransId="{4C9C86CC-7E9D-4F2D-A59D-644DB8939BD1}" sibTransId="{4BCD4A9A-6A24-481A-BA13-7AFF52AA5D2B}"/>
    <dgm:cxn modelId="{886A9A97-5E23-4898-882F-7AC55A4CF46B}" srcId="{7F3F1DD7-1199-47DE-8CCB-0665CDB4996E}" destId="{AA8A821B-827E-4552-A475-E11AAB434561}" srcOrd="4" destOrd="0" parTransId="{F461B6C6-3766-46A2-A299-9C171218D2B7}" sibTransId="{06216B4B-C48E-4BC7-96ED-79F1856A9643}"/>
    <dgm:cxn modelId="{5193B2C7-13DE-4EB4-8290-C98E1BA89307}" srcId="{5344567D-6E57-4FA9-AD62-A04A4F1EDEE5}" destId="{7F3F1DD7-1199-47DE-8CCB-0665CDB4996E}" srcOrd="0" destOrd="0" parTransId="{FC07A676-81DE-4775-89DD-3D2CFB7DF74A}" sibTransId="{408ADF5F-20AC-4823-B300-0847F7CE287E}"/>
    <dgm:cxn modelId="{3A95C731-79B3-49F7-9DF2-4C41977FE2A5}" type="presOf" srcId="{5344567D-6E57-4FA9-AD62-A04A4F1EDEE5}" destId="{E172EE73-D344-4441-9B7E-644E76AC187C}" srcOrd="0" destOrd="0" presId="urn:microsoft.com/office/officeart/2011/layout/HexagonRadial"/>
    <dgm:cxn modelId="{CDA12706-DCE9-42E3-88EC-2AB066CDA358}" type="presParOf" srcId="{E172EE73-D344-4441-9B7E-644E76AC187C}" destId="{1FB3D1C6-3D48-432B-8D79-DFCB4AAA5E96}" srcOrd="0" destOrd="0" presId="urn:microsoft.com/office/officeart/2011/layout/HexagonRadial"/>
    <dgm:cxn modelId="{784582FD-8D7D-4EA3-8FE2-823BD07F4D8C}" type="presParOf" srcId="{E172EE73-D344-4441-9B7E-644E76AC187C}" destId="{11733863-12C6-4209-A3CC-34B05D6284CA}" srcOrd="1" destOrd="0" presId="urn:microsoft.com/office/officeart/2011/layout/HexagonRadial"/>
    <dgm:cxn modelId="{007F7A8B-07FD-495E-90EB-F3FA37C7AA2D}" type="presParOf" srcId="{11733863-12C6-4209-A3CC-34B05D6284CA}" destId="{B18FF263-B35E-4AEA-8BEB-4E2354D8A8BA}" srcOrd="0" destOrd="0" presId="urn:microsoft.com/office/officeart/2011/layout/HexagonRadial"/>
    <dgm:cxn modelId="{0F4B78C6-8041-468F-B244-150D31A8A250}" type="presParOf" srcId="{E172EE73-D344-4441-9B7E-644E76AC187C}" destId="{B3FA53CD-394F-4293-BB27-0A174C637DBC}" srcOrd="2" destOrd="0" presId="urn:microsoft.com/office/officeart/2011/layout/HexagonRadial"/>
    <dgm:cxn modelId="{92A91633-23C2-41F2-870D-39219A261EE9}" type="presParOf" srcId="{E172EE73-D344-4441-9B7E-644E76AC187C}" destId="{64EF5FC1-F302-4F4E-BBDF-D01CDCEF6554}" srcOrd="3" destOrd="0" presId="urn:microsoft.com/office/officeart/2011/layout/HexagonRadial"/>
    <dgm:cxn modelId="{D98EB6CE-B351-4DFB-A5EB-324BB27FF48D}" type="presParOf" srcId="{64EF5FC1-F302-4F4E-BBDF-D01CDCEF6554}" destId="{08563C65-1144-4FE0-87E0-240FFE1BB40A}" srcOrd="0" destOrd="0" presId="urn:microsoft.com/office/officeart/2011/layout/HexagonRadial"/>
    <dgm:cxn modelId="{8F5E248D-E558-440A-A7E9-2B7B280B4FEF}" type="presParOf" srcId="{E172EE73-D344-4441-9B7E-644E76AC187C}" destId="{39AA8EF4-FE74-4E7D-8EB2-B4187DA08D23}" srcOrd="4" destOrd="0" presId="urn:microsoft.com/office/officeart/2011/layout/HexagonRadial"/>
    <dgm:cxn modelId="{B9E557FE-3968-47B6-B54D-C08F7F875547}" type="presParOf" srcId="{E172EE73-D344-4441-9B7E-644E76AC187C}" destId="{773A4946-D9C1-4074-B7EE-A494CB87A3F7}" srcOrd="5" destOrd="0" presId="urn:microsoft.com/office/officeart/2011/layout/HexagonRadial"/>
    <dgm:cxn modelId="{265CEA2E-DB71-4909-8865-08D629A19B74}" type="presParOf" srcId="{773A4946-D9C1-4074-B7EE-A494CB87A3F7}" destId="{CFA77AA7-2F79-457F-826B-06BC3DAEEA57}" srcOrd="0" destOrd="0" presId="urn:microsoft.com/office/officeart/2011/layout/HexagonRadial"/>
    <dgm:cxn modelId="{0823919D-A4DD-4F29-9833-2841B420FCDA}" type="presParOf" srcId="{E172EE73-D344-4441-9B7E-644E76AC187C}" destId="{D41165ED-01BB-4825-9817-95FFDA8C741D}" srcOrd="6" destOrd="0" presId="urn:microsoft.com/office/officeart/2011/layout/HexagonRadial"/>
    <dgm:cxn modelId="{5E889DF2-8D23-4119-9C4F-3AF4C8E5A58E}" type="presParOf" srcId="{E172EE73-D344-4441-9B7E-644E76AC187C}" destId="{F7B9D5AC-9AD0-47FE-8D3A-A8C57CC65C26}" srcOrd="7" destOrd="0" presId="urn:microsoft.com/office/officeart/2011/layout/HexagonRadial"/>
    <dgm:cxn modelId="{0B858B40-7715-4E39-AE19-BD9CD06345B2}" type="presParOf" srcId="{F7B9D5AC-9AD0-47FE-8D3A-A8C57CC65C26}" destId="{C4C3F1C2-FB9F-4A00-B226-68DC87FCED35}" srcOrd="0" destOrd="0" presId="urn:microsoft.com/office/officeart/2011/layout/HexagonRadial"/>
    <dgm:cxn modelId="{ABA72A4B-428C-4A31-B14D-7454A1DCE9CF}" type="presParOf" srcId="{E172EE73-D344-4441-9B7E-644E76AC187C}" destId="{0F9B19D7-143C-4CCD-8A0D-86333CF32E2F}" srcOrd="8" destOrd="0" presId="urn:microsoft.com/office/officeart/2011/layout/HexagonRadial"/>
    <dgm:cxn modelId="{9D7AAEC9-4507-4C08-BB81-640D263EA1EB}" type="presParOf" srcId="{E172EE73-D344-4441-9B7E-644E76AC187C}" destId="{47D077BC-E4F8-4B00-BD51-6625BE180AA9}" srcOrd="9" destOrd="0" presId="urn:microsoft.com/office/officeart/2011/layout/HexagonRadial"/>
    <dgm:cxn modelId="{8CDA9696-D567-421D-BCD5-B92B929BC95C}" type="presParOf" srcId="{47D077BC-E4F8-4B00-BD51-6625BE180AA9}" destId="{58722124-FA89-4C5D-B88A-EB4A6EAB6AE7}" srcOrd="0" destOrd="0" presId="urn:microsoft.com/office/officeart/2011/layout/HexagonRadial"/>
    <dgm:cxn modelId="{52286383-BABD-49F0-A976-DAC855B88E74}" type="presParOf" srcId="{E172EE73-D344-4441-9B7E-644E76AC187C}" destId="{6DB2709C-BB8F-468E-89D2-DAD62BCFC3F1}" srcOrd="10" destOrd="0" presId="urn:microsoft.com/office/officeart/2011/layout/HexagonRadial"/>
    <dgm:cxn modelId="{D0AC1C2E-087C-4AA5-AFE5-459DB1B9F31D}" type="presParOf" srcId="{E172EE73-D344-4441-9B7E-644E76AC187C}" destId="{D82C6EA3-88AA-450B-BBA5-111AB36E2C9E}" srcOrd="11" destOrd="0" presId="urn:microsoft.com/office/officeart/2011/layout/HexagonRadial"/>
    <dgm:cxn modelId="{74A4D7E8-2B31-456E-ABF8-EFF25525FBDA}" type="presParOf" srcId="{D82C6EA3-88AA-450B-BBA5-111AB36E2C9E}" destId="{F82CD30D-8DDA-4678-B666-6B4A6E9E4D67}" srcOrd="0" destOrd="0" presId="urn:microsoft.com/office/officeart/2011/layout/HexagonRadial"/>
    <dgm:cxn modelId="{8DB71880-7FD9-4D6E-9746-19B6750E28A6}" type="presParOf" srcId="{E172EE73-D344-4441-9B7E-644E76AC187C}" destId="{FF99C6E0-F8B6-484F-B9A3-2F46FB652EF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E23C8B-DEEA-421C-A912-F921E47AC1A3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F359EE2-6EBB-4741-A4B1-FF2A064E5C48}">
      <dgm:prSet phldrT="[Text]"/>
      <dgm:spPr>
        <a:solidFill>
          <a:srgbClr val="92D050"/>
        </a:solidFill>
      </dgm:spPr>
      <dgm:t>
        <a:bodyPr/>
        <a:lstStyle/>
        <a:p>
          <a:r>
            <a:rPr lang="sk-SK" dirty="0" smtClean="0"/>
            <a:t>Univerzity mimo EÚ</a:t>
          </a:r>
          <a:endParaRPr lang="sk-SK" dirty="0"/>
        </a:p>
      </dgm:t>
    </dgm:pt>
    <dgm:pt modelId="{962BFFC1-635F-4C94-ABD3-656D3E42A211}" type="parTrans" cxnId="{C67B94A5-DA80-4D53-8657-F39676AE1B06}">
      <dgm:prSet/>
      <dgm:spPr/>
      <dgm:t>
        <a:bodyPr/>
        <a:lstStyle/>
        <a:p>
          <a:endParaRPr lang="sk-SK"/>
        </a:p>
      </dgm:t>
    </dgm:pt>
    <dgm:pt modelId="{5CDF6338-18EF-4B24-919A-6EC8581B7C12}" type="sibTrans" cxnId="{C67B94A5-DA80-4D53-8657-F39676AE1B06}">
      <dgm:prSet/>
      <dgm:spPr/>
      <dgm:t>
        <a:bodyPr/>
        <a:lstStyle/>
        <a:p>
          <a:endParaRPr lang="sk-SK"/>
        </a:p>
      </dgm:t>
    </dgm:pt>
    <dgm:pt modelId="{5D623A06-1DB3-45CB-8493-AD5DA18A1350}">
      <dgm:prSet phldrT="[Text]" custT="1"/>
      <dgm:spPr/>
      <dgm:t>
        <a:bodyPr/>
        <a:lstStyle/>
        <a:p>
          <a:r>
            <a:rPr lang="sk-SK" sz="2000" b="1" dirty="0" err="1" smtClean="0"/>
            <a:t>Pretoria</a:t>
          </a:r>
          <a:r>
            <a:rPr lang="sk-SK" sz="2000" b="1" dirty="0" smtClean="0"/>
            <a:t> </a:t>
          </a:r>
          <a:r>
            <a:rPr lang="sk-SK" sz="2000" b="1" dirty="0" err="1" smtClean="0"/>
            <a:t>Uni</a:t>
          </a:r>
          <a:r>
            <a:rPr lang="sk-SK" sz="2000" b="1" dirty="0" smtClean="0"/>
            <a:t>.-</a:t>
          </a:r>
          <a:r>
            <a:rPr lang="en-US" sz="2000" b="1" i="0" dirty="0" smtClean="0"/>
            <a:t>Agribusiness Management and Rural Finance</a:t>
          </a:r>
          <a:endParaRPr lang="sk-SK" sz="2000" b="1" dirty="0"/>
        </a:p>
      </dgm:t>
    </dgm:pt>
    <dgm:pt modelId="{2F251152-9282-4204-93C3-9AEC8A523F99}" type="parTrans" cxnId="{EE21CAD8-1E7A-43E8-8446-2000CFAE164A}">
      <dgm:prSet/>
      <dgm:spPr/>
      <dgm:t>
        <a:bodyPr/>
        <a:lstStyle/>
        <a:p>
          <a:endParaRPr lang="sk-SK"/>
        </a:p>
      </dgm:t>
    </dgm:pt>
    <dgm:pt modelId="{9D46FA27-0D2D-4BEE-858B-21AAB240AA15}" type="sibTrans" cxnId="{EE21CAD8-1E7A-43E8-8446-2000CFAE164A}">
      <dgm:prSet/>
      <dgm:spPr/>
      <dgm:t>
        <a:bodyPr/>
        <a:lstStyle/>
        <a:p>
          <a:endParaRPr lang="sk-SK"/>
        </a:p>
      </dgm:t>
    </dgm:pt>
    <dgm:pt modelId="{3D971F1A-433F-4B2F-86ED-5FB1328BEBC9}">
      <dgm:prSet phldrT="[Text]" custT="1"/>
      <dgm:spPr/>
      <dgm:t>
        <a:bodyPr/>
        <a:lstStyle/>
        <a:p>
          <a:r>
            <a:rPr lang="sk-SK" sz="2000" b="1" i="0" dirty="0" err="1" smtClean="0"/>
            <a:t>Uni</a:t>
          </a:r>
          <a:r>
            <a:rPr lang="sk-SK" sz="2000" b="1" i="0" dirty="0" smtClean="0"/>
            <a:t>. </a:t>
          </a:r>
          <a:r>
            <a:rPr lang="sk-SK" sz="2000" b="1" i="0" dirty="0" err="1" smtClean="0"/>
            <a:t>of</a:t>
          </a:r>
          <a:r>
            <a:rPr lang="sk-SK" sz="2000" b="1" i="0" dirty="0" smtClean="0"/>
            <a:t> </a:t>
          </a:r>
          <a:r>
            <a:rPr lang="sk-SK" sz="2000" b="1" i="0" dirty="0" err="1" smtClean="0"/>
            <a:t>Agricultural</a:t>
          </a:r>
          <a:r>
            <a:rPr lang="sk-SK" sz="2000" b="1" i="0" dirty="0" smtClean="0"/>
            <a:t> </a:t>
          </a:r>
          <a:r>
            <a:rPr lang="sk-SK" sz="2000" b="1" i="0" dirty="0" err="1" smtClean="0"/>
            <a:t>Sciences</a:t>
          </a:r>
          <a:r>
            <a:rPr lang="sk-SK" sz="2000" b="1" i="0" dirty="0" smtClean="0"/>
            <a:t>, India - </a:t>
          </a:r>
          <a:r>
            <a:rPr lang="sk-SK" sz="2000" b="1" i="0" dirty="0" err="1" smtClean="0"/>
            <a:t>Environmental</a:t>
          </a:r>
          <a:r>
            <a:rPr lang="sk-SK" sz="2000" b="1" i="0" dirty="0" smtClean="0"/>
            <a:t> </a:t>
          </a:r>
          <a:r>
            <a:rPr lang="sk-SK" sz="2000" b="1" i="0" dirty="0" err="1" smtClean="0"/>
            <a:t>Economics</a:t>
          </a:r>
          <a:endParaRPr lang="sk-SK" sz="2000" b="1" dirty="0"/>
        </a:p>
      </dgm:t>
    </dgm:pt>
    <dgm:pt modelId="{FF22C776-185C-4BAB-8034-57B92B7FB293}" type="parTrans" cxnId="{DD662429-3731-4E0D-8F00-6A1FFF9E194A}">
      <dgm:prSet/>
      <dgm:spPr/>
      <dgm:t>
        <a:bodyPr/>
        <a:lstStyle/>
        <a:p>
          <a:endParaRPr lang="sk-SK"/>
        </a:p>
      </dgm:t>
    </dgm:pt>
    <dgm:pt modelId="{6E9F23A9-4F1D-4F35-AE9A-DDD6FB9FE0F0}" type="sibTrans" cxnId="{DD662429-3731-4E0D-8F00-6A1FFF9E194A}">
      <dgm:prSet/>
      <dgm:spPr/>
      <dgm:t>
        <a:bodyPr/>
        <a:lstStyle/>
        <a:p>
          <a:endParaRPr lang="sk-SK"/>
        </a:p>
      </dgm:t>
    </dgm:pt>
    <dgm:pt modelId="{B1431666-F1B8-49F4-B541-F94DF9DB88D2}">
      <dgm:prSet phldrT="[Text]" custT="1"/>
      <dgm:spPr/>
      <dgm:t>
        <a:bodyPr/>
        <a:lstStyle/>
        <a:p>
          <a:r>
            <a:rPr lang="es-ES" sz="2000" b="1" i="0" dirty="0" smtClean="0"/>
            <a:t>Escuela Superior Politécnica del Litoral,</a:t>
          </a:r>
          <a:r>
            <a:rPr lang="es-ES" sz="2000" b="1" dirty="0" smtClean="0"/>
            <a:t/>
          </a:r>
          <a:br>
            <a:rPr lang="es-ES" sz="2000" b="1" dirty="0" smtClean="0"/>
          </a:br>
          <a:r>
            <a:rPr lang="es-ES" sz="2000" b="1" i="0" dirty="0" smtClean="0"/>
            <a:t>Ecuador </a:t>
          </a:r>
          <a:r>
            <a:rPr lang="sk-SK" sz="2000" b="1" i="0" dirty="0" smtClean="0"/>
            <a:t> - </a:t>
          </a:r>
          <a:r>
            <a:rPr lang="en-US" sz="2000" b="1" i="0" dirty="0" smtClean="0"/>
            <a:t>Sustainable Tropical Agriculture</a:t>
          </a:r>
          <a:r>
            <a:rPr lang="sk-SK" sz="2000" b="1" i="0" dirty="0" smtClean="0"/>
            <a:t> </a:t>
          </a:r>
          <a:endParaRPr lang="sk-SK" sz="2000" b="1" dirty="0"/>
        </a:p>
      </dgm:t>
    </dgm:pt>
    <dgm:pt modelId="{BABD8679-5AB4-43F3-9FDA-44AEF9C92520}" type="parTrans" cxnId="{241380F1-BBFB-43CB-8F58-097804F529A0}">
      <dgm:prSet/>
      <dgm:spPr/>
      <dgm:t>
        <a:bodyPr/>
        <a:lstStyle/>
        <a:p>
          <a:endParaRPr lang="sk-SK"/>
        </a:p>
      </dgm:t>
    </dgm:pt>
    <dgm:pt modelId="{DB68DE4B-DB4A-4D92-9C70-9E8C2E97F3BF}" type="sibTrans" cxnId="{241380F1-BBFB-43CB-8F58-097804F529A0}">
      <dgm:prSet/>
      <dgm:spPr/>
      <dgm:t>
        <a:bodyPr/>
        <a:lstStyle/>
        <a:p>
          <a:endParaRPr lang="sk-SK"/>
        </a:p>
      </dgm:t>
    </dgm:pt>
    <dgm:pt modelId="{92EA4F58-D2FF-44A1-B30B-6CE6B0EBFD3D}">
      <dgm:prSet phldrT="[Text]" custT="1"/>
      <dgm:spPr/>
      <dgm:t>
        <a:bodyPr/>
        <a:lstStyle/>
        <a:p>
          <a:r>
            <a:rPr lang="sk-SK" sz="1800" b="1" i="0" dirty="0" err="1" smtClean="0"/>
            <a:t>Nanjing</a:t>
          </a:r>
          <a:r>
            <a:rPr lang="sk-SK" sz="1800" b="1" i="0" dirty="0" smtClean="0"/>
            <a:t> </a:t>
          </a:r>
          <a:r>
            <a:rPr lang="sk-SK" sz="1800" b="1" i="0" dirty="0" err="1" smtClean="0"/>
            <a:t>Agricultural</a:t>
          </a:r>
          <a:r>
            <a:rPr lang="sk-SK" sz="1800" b="1" i="0" dirty="0" smtClean="0"/>
            <a:t> </a:t>
          </a:r>
          <a:r>
            <a:rPr lang="sk-SK" sz="1800" b="1" i="0" dirty="0" err="1" smtClean="0"/>
            <a:t>Uni</a:t>
          </a:r>
          <a:r>
            <a:rPr lang="sk-SK" sz="1800" b="1" i="0" dirty="0" smtClean="0"/>
            <a:t>.-</a:t>
          </a:r>
          <a:r>
            <a:rPr lang="en-US" sz="1800" b="1" i="0" dirty="0" smtClean="0"/>
            <a:t>Land Administration and Land Management</a:t>
          </a:r>
          <a:endParaRPr lang="sk-SK" sz="1800" b="1" dirty="0"/>
        </a:p>
      </dgm:t>
    </dgm:pt>
    <dgm:pt modelId="{1F673851-842A-4100-9C0C-4EB2FF04A51C}" type="parTrans" cxnId="{5FAEDFAF-689C-40B5-A1BC-446ABA2968F0}">
      <dgm:prSet/>
      <dgm:spPr/>
      <dgm:t>
        <a:bodyPr/>
        <a:lstStyle/>
        <a:p>
          <a:endParaRPr lang="sk-SK"/>
        </a:p>
      </dgm:t>
    </dgm:pt>
    <dgm:pt modelId="{B23C4DCD-A139-405C-B1E6-15AD64703A80}" type="sibTrans" cxnId="{5FAEDFAF-689C-40B5-A1BC-446ABA2968F0}">
      <dgm:prSet/>
      <dgm:spPr/>
      <dgm:t>
        <a:bodyPr/>
        <a:lstStyle/>
        <a:p>
          <a:endParaRPr lang="sk-SK"/>
        </a:p>
      </dgm:t>
    </dgm:pt>
    <dgm:pt modelId="{2CDCF843-72CD-496B-AC85-993D666DC7A5}">
      <dgm:prSet phldrT="[Text]" custT="1"/>
      <dgm:spPr/>
      <dgm:t>
        <a:bodyPr/>
        <a:lstStyle/>
        <a:p>
          <a:r>
            <a:rPr lang="sk-SK" sz="2000" b="1" i="0" dirty="0" err="1" smtClean="0"/>
            <a:t>China</a:t>
          </a:r>
          <a:r>
            <a:rPr lang="sk-SK" sz="2000" b="1" i="0" dirty="0" smtClean="0"/>
            <a:t> </a:t>
          </a:r>
          <a:r>
            <a:rPr lang="sk-SK" sz="2000" b="1" i="0" dirty="0" err="1" smtClean="0"/>
            <a:t>Agricultural</a:t>
          </a:r>
          <a:r>
            <a:rPr lang="sk-SK" sz="2000" b="1" i="0" dirty="0" smtClean="0"/>
            <a:t> </a:t>
          </a:r>
          <a:r>
            <a:rPr lang="sk-SK" sz="2000" b="1" i="0" dirty="0" err="1" smtClean="0"/>
            <a:t>Uni.-Rural</a:t>
          </a:r>
          <a:r>
            <a:rPr lang="sk-SK" sz="2000" b="1" i="0" dirty="0" smtClean="0"/>
            <a:t> </a:t>
          </a:r>
          <a:r>
            <a:rPr lang="sk-SK" sz="2000" b="1" i="0" dirty="0" err="1" smtClean="0"/>
            <a:t>Development</a:t>
          </a:r>
          <a:r>
            <a:rPr lang="sk-SK" sz="2000" b="1" i="0" dirty="0" smtClean="0"/>
            <a:t> </a:t>
          </a:r>
          <a:r>
            <a:rPr lang="sk-SK" sz="2000" b="1" i="0" dirty="0" err="1" smtClean="0"/>
            <a:t>Management</a:t>
          </a:r>
          <a:endParaRPr lang="sk-SK" sz="2000" b="1" dirty="0"/>
        </a:p>
      </dgm:t>
    </dgm:pt>
    <dgm:pt modelId="{2028C5B0-BAD9-4C4C-A13B-329DBED870C8}" type="parTrans" cxnId="{496A6F98-5730-4450-812B-8473395396A3}">
      <dgm:prSet/>
      <dgm:spPr/>
      <dgm:t>
        <a:bodyPr/>
        <a:lstStyle/>
        <a:p>
          <a:endParaRPr lang="sk-SK"/>
        </a:p>
      </dgm:t>
    </dgm:pt>
    <dgm:pt modelId="{9A401FE7-D959-4C65-AD76-D606E1C85BF6}" type="sibTrans" cxnId="{496A6F98-5730-4450-812B-8473395396A3}">
      <dgm:prSet/>
      <dgm:spPr/>
      <dgm:t>
        <a:bodyPr/>
        <a:lstStyle/>
        <a:p>
          <a:endParaRPr lang="sk-SK"/>
        </a:p>
      </dgm:t>
    </dgm:pt>
    <dgm:pt modelId="{071C4E5F-BA5F-420E-9549-163C1C8031E3}">
      <dgm:prSet phldrT="[Text]" custT="1"/>
      <dgm:spPr/>
      <dgm:t>
        <a:bodyPr/>
        <a:lstStyle/>
        <a:p>
          <a:r>
            <a:rPr lang="sk-SK" sz="2000" b="1" i="0" dirty="0" err="1" smtClean="0"/>
            <a:t>Uni</a:t>
          </a:r>
          <a:r>
            <a:rPr lang="sk-SK" sz="2000" b="1" i="0" dirty="0" smtClean="0"/>
            <a:t>. </a:t>
          </a:r>
          <a:r>
            <a:rPr lang="sk-SK" sz="2000" b="1" i="0" dirty="0" err="1" smtClean="0"/>
            <a:t>of</a:t>
          </a:r>
          <a:r>
            <a:rPr lang="sk-SK" sz="2000" b="1" i="0" dirty="0" smtClean="0"/>
            <a:t> Arkansas - </a:t>
          </a:r>
          <a:r>
            <a:rPr lang="sk-SK" sz="2000" b="1" i="0" dirty="0" err="1" smtClean="0"/>
            <a:t>Agribusiness</a:t>
          </a:r>
          <a:r>
            <a:rPr lang="sk-SK" sz="2000" b="1" i="0" dirty="0" smtClean="0"/>
            <a:t> and </a:t>
          </a:r>
          <a:r>
            <a:rPr lang="sk-SK" sz="2000" b="1" i="0" dirty="0" err="1" smtClean="0"/>
            <a:t>Management</a:t>
          </a:r>
          <a:endParaRPr lang="sk-SK" sz="2000" b="1" dirty="0"/>
        </a:p>
      </dgm:t>
    </dgm:pt>
    <dgm:pt modelId="{3EA71529-9ADF-43AF-B49E-94D9F21E4E10}" type="parTrans" cxnId="{E4DB7747-A349-4E0E-8ECA-A8DA3141C544}">
      <dgm:prSet/>
      <dgm:spPr/>
      <dgm:t>
        <a:bodyPr/>
        <a:lstStyle/>
        <a:p>
          <a:endParaRPr lang="sk-SK"/>
        </a:p>
      </dgm:t>
    </dgm:pt>
    <dgm:pt modelId="{9019BB03-2BCC-4A1D-B580-36DE558E456F}" type="sibTrans" cxnId="{E4DB7747-A349-4E0E-8ECA-A8DA3141C544}">
      <dgm:prSet/>
      <dgm:spPr/>
      <dgm:t>
        <a:bodyPr/>
        <a:lstStyle/>
        <a:p>
          <a:endParaRPr lang="sk-SK"/>
        </a:p>
      </dgm:t>
    </dgm:pt>
    <dgm:pt modelId="{628F59EE-51C2-4BE0-A5EC-0C4501755992}" type="pres">
      <dgm:prSet presAssocID="{69E23C8B-DEEA-421C-A912-F921E47AC1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B728C8F5-C843-47EA-8130-E0FA08251337}" type="pres">
      <dgm:prSet presAssocID="{FF359EE2-6EBB-4741-A4B1-FF2A064E5C4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sk-SK"/>
        </a:p>
      </dgm:t>
    </dgm:pt>
    <dgm:pt modelId="{904C727B-2B41-4EEB-9409-3C5AF32DC114}" type="pres">
      <dgm:prSet presAssocID="{5D623A06-1DB3-45CB-8493-AD5DA18A1350}" presName="Accent1" presStyleCnt="0"/>
      <dgm:spPr/>
    </dgm:pt>
    <dgm:pt modelId="{B65A9C02-D826-4E63-B471-2F0B1F85CE72}" type="pres">
      <dgm:prSet presAssocID="{5D623A06-1DB3-45CB-8493-AD5DA18A1350}" presName="Accent" presStyleLbl="bgShp" presStyleIdx="0" presStyleCnt="6"/>
      <dgm:spPr/>
    </dgm:pt>
    <dgm:pt modelId="{E3773E5E-EE63-431A-9879-2167A7A7C7B3}" type="pres">
      <dgm:prSet presAssocID="{5D623A06-1DB3-45CB-8493-AD5DA18A135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249B81D-6DBA-4589-87C1-2D45F6B4A55D}" type="pres">
      <dgm:prSet presAssocID="{3D971F1A-433F-4B2F-86ED-5FB1328BEBC9}" presName="Accent2" presStyleCnt="0"/>
      <dgm:spPr/>
    </dgm:pt>
    <dgm:pt modelId="{371AF9A9-A767-480A-B240-A8524576B51E}" type="pres">
      <dgm:prSet presAssocID="{3D971F1A-433F-4B2F-86ED-5FB1328BEBC9}" presName="Accent" presStyleLbl="bgShp" presStyleIdx="1" presStyleCnt="6"/>
      <dgm:spPr/>
    </dgm:pt>
    <dgm:pt modelId="{E16760AC-0B48-4CF3-86FF-D220E8A8ADFC}" type="pres">
      <dgm:prSet presAssocID="{3D971F1A-433F-4B2F-86ED-5FB1328BEBC9}" presName="Child2" presStyleLbl="node1" presStyleIdx="1" presStyleCnt="6" custScaleX="1117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CED29AC-11D0-4F9F-8D3E-6528F4B83117}" type="pres">
      <dgm:prSet presAssocID="{B1431666-F1B8-49F4-B541-F94DF9DB88D2}" presName="Accent3" presStyleCnt="0"/>
      <dgm:spPr/>
    </dgm:pt>
    <dgm:pt modelId="{0BC49472-7E9E-48F7-BD06-D88599D74F3D}" type="pres">
      <dgm:prSet presAssocID="{B1431666-F1B8-49F4-B541-F94DF9DB88D2}" presName="Accent" presStyleLbl="bgShp" presStyleIdx="2" presStyleCnt="6"/>
      <dgm:spPr/>
    </dgm:pt>
    <dgm:pt modelId="{4B620311-F741-4C53-B8FE-1E95431C3ECE}" type="pres">
      <dgm:prSet presAssocID="{B1431666-F1B8-49F4-B541-F94DF9DB88D2}" presName="Child3" presStyleLbl="node1" presStyleIdx="2" presStyleCnt="6" custScaleX="1176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8ECFC57-D77F-4BBF-A3D7-141EFB1EBA7A}" type="pres">
      <dgm:prSet presAssocID="{92EA4F58-D2FF-44A1-B30B-6CE6B0EBFD3D}" presName="Accent4" presStyleCnt="0"/>
      <dgm:spPr/>
    </dgm:pt>
    <dgm:pt modelId="{BE2114CC-019B-4D75-9A7E-A39A072EC7FE}" type="pres">
      <dgm:prSet presAssocID="{92EA4F58-D2FF-44A1-B30B-6CE6B0EBFD3D}" presName="Accent" presStyleLbl="bgShp" presStyleIdx="3" presStyleCnt="6"/>
      <dgm:spPr/>
    </dgm:pt>
    <dgm:pt modelId="{CDBF66DB-8668-45E6-BD0B-D7FFFBDB6E38}" type="pres">
      <dgm:prSet presAssocID="{92EA4F58-D2FF-44A1-B30B-6CE6B0EBFD3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0466971-C9CC-43F5-81BD-89271D9FB109}" type="pres">
      <dgm:prSet presAssocID="{2CDCF843-72CD-496B-AC85-993D666DC7A5}" presName="Accent5" presStyleCnt="0"/>
      <dgm:spPr/>
    </dgm:pt>
    <dgm:pt modelId="{D052DA0E-9CED-43BF-B1FD-E6F3423A960E}" type="pres">
      <dgm:prSet presAssocID="{2CDCF843-72CD-496B-AC85-993D666DC7A5}" presName="Accent" presStyleLbl="bgShp" presStyleIdx="4" presStyleCnt="6"/>
      <dgm:spPr/>
    </dgm:pt>
    <dgm:pt modelId="{439E8A54-D1E5-4835-8DCE-083F23873500}" type="pres">
      <dgm:prSet presAssocID="{2CDCF843-72CD-496B-AC85-993D666DC7A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3A1EA2C-A848-432E-ABDE-736C1D7EA210}" type="pres">
      <dgm:prSet presAssocID="{071C4E5F-BA5F-420E-9549-163C1C8031E3}" presName="Accent6" presStyleCnt="0"/>
      <dgm:spPr/>
    </dgm:pt>
    <dgm:pt modelId="{EA01478A-8514-4968-9ED6-B6A908B863FE}" type="pres">
      <dgm:prSet presAssocID="{071C4E5F-BA5F-420E-9549-163C1C8031E3}" presName="Accent" presStyleLbl="bgShp" presStyleIdx="5" presStyleCnt="6"/>
      <dgm:spPr/>
    </dgm:pt>
    <dgm:pt modelId="{CD9741C4-A24D-4C3A-9829-FEAE4C539E9C}" type="pres">
      <dgm:prSet presAssocID="{071C4E5F-BA5F-420E-9549-163C1C8031E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264E13B-84D6-4385-A204-C767E31AE3D4}" type="presOf" srcId="{69E23C8B-DEEA-421C-A912-F921E47AC1A3}" destId="{628F59EE-51C2-4BE0-A5EC-0C4501755992}" srcOrd="0" destOrd="0" presId="urn:microsoft.com/office/officeart/2011/layout/HexagonRadial"/>
    <dgm:cxn modelId="{E4DB7747-A349-4E0E-8ECA-A8DA3141C544}" srcId="{FF359EE2-6EBB-4741-A4B1-FF2A064E5C48}" destId="{071C4E5F-BA5F-420E-9549-163C1C8031E3}" srcOrd="5" destOrd="0" parTransId="{3EA71529-9ADF-43AF-B49E-94D9F21E4E10}" sibTransId="{9019BB03-2BCC-4A1D-B580-36DE558E456F}"/>
    <dgm:cxn modelId="{5FAEDFAF-689C-40B5-A1BC-446ABA2968F0}" srcId="{FF359EE2-6EBB-4741-A4B1-FF2A064E5C48}" destId="{92EA4F58-D2FF-44A1-B30B-6CE6B0EBFD3D}" srcOrd="3" destOrd="0" parTransId="{1F673851-842A-4100-9C0C-4EB2FF04A51C}" sibTransId="{B23C4DCD-A139-405C-B1E6-15AD64703A80}"/>
    <dgm:cxn modelId="{CDA81D30-CCDB-41D0-A58E-190AE4BD554C}" type="presOf" srcId="{2CDCF843-72CD-496B-AC85-993D666DC7A5}" destId="{439E8A54-D1E5-4835-8DCE-083F23873500}" srcOrd="0" destOrd="0" presId="urn:microsoft.com/office/officeart/2011/layout/HexagonRadial"/>
    <dgm:cxn modelId="{2D719CBD-2489-487E-96BB-D419044EEA86}" type="presOf" srcId="{B1431666-F1B8-49F4-B541-F94DF9DB88D2}" destId="{4B620311-F741-4C53-B8FE-1E95431C3ECE}" srcOrd="0" destOrd="0" presId="urn:microsoft.com/office/officeart/2011/layout/HexagonRadial"/>
    <dgm:cxn modelId="{9DBF9244-4D5F-42C0-A835-3AFF64C8C4F6}" type="presOf" srcId="{3D971F1A-433F-4B2F-86ED-5FB1328BEBC9}" destId="{E16760AC-0B48-4CF3-86FF-D220E8A8ADFC}" srcOrd="0" destOrd="0" presId="urn:microsoft.com/office/officeart/2011/layout/HexagonRadial"/>
    <dgm:cxn modelId="{EE21CAD8-1E7A-43E8-8446-2000CFAE164A}" srcId="{FF359EE2-6EBB-4741-A4B1-FF2A064E5C48}" destId="{5D623A06-1DB3-45CB-8493-AD5DA18A1350}" srcOrd="0" destOrd="0" parTransId="{2F251152-9282-4204-93C3-9AEC8A523F99}" sibTransId="{9D46FA27-0D2D-4BEE-858B-21AAB240AA15}"/>
    <dgm:cxn modelId="{C67B94A5-DA80-4D53-8657-F39676AE1B06}" srcId="{69E23C8B-DEEA-421C-A912-F921E47AC1A3}" destId="{FF359EE2-6EBB-4741-A4B1-FF2A064E5C48}" srcOrd="0" destOrd="0" parTransId="{962BFFC1-635F-4C94-ABD3-656D3E42A211}" sibTransId="{5CDF6338-18EF-4B24-919A-6EC8581B7C12}"/>
    <dgm:cxn modelId="{6D7B60D2-0042-4E1A-A392-DDF81888B74F}" type="presOf" srcId="{FF359EE2-6EBB-4741-A4B1-FF2A064E5C48}" destId="{B728C8F5-C843-47EA-8130-E0FA08251337}" srcOrd="0" destOrd="0" presId="urn:microsoft.com/office/officeart/2011/layout/HexagonRadial"/>
    <dgm:cxn modelId="{DD662429-3731-4E0D-8F00-6A1FFF9E194A}" srcId="{FF359EE2-6EBB-4741-A4B1-FF2A064E5C48}" destId="{3D971F1A-433F-4B2F-86ED-5FB1328BEBC9}" srcOrd="1" destOrd="0" parTransId="{FF22C776-185C-4BAB-8034-57B92B7FB293}" sibTransId="{6E9F23A9-4F1D-4F35-AE9A-DDD6FB9FE0F0}"/>
    <dgm:cxn modelId="{496A6F98-5730-4450-812B-8473395396A3}" srcId="{FF359EE2-6EBB-4741-A4B1-FF2A064E5C48}" destId="{2CDCF843-72CD-496B-AC85-993D666DC7A5}" srcOrd="4" destOrd="0" parTransId="{2028C5B0-BAD9-4C4C-A13B-329DBED870C8}" sibTransId="{9A401FE7-D959-4C65-AD76-D606E1C85BF6}"/>
    <dgm:cxn modelId="{57F07480-2CDB-446F-9179-396A27C8B908}" type="presOf" srcId="{92EA4F58-D2FF-44A1-B30B-6CE6B0EBFD3D}" destId="{CDBF66DB-8668-45E6-BD0B-D7FFFBDB6E38}" srcOrd="0" destOrd="0" presId="urn:microsoft.com/office/officeart/2011/layout/HexagonRadial"/>
    <dgm:cxn modelId="{241380F1-BBFB-43CB-8F58-097804F529A0}" srcId="{FF359EE2-6EBB-4741-A4B1-FF2A064E5C48}" destId="{B1431666-F1B8-49F4-B541-F94DF9DB88D2}" srcOrd="2" destOrd="0" parTransId="{BABD8679-5AB4-43F3-9FDA-44AEF9C92520}" sibTransId="{DB68DE4B-DB4A-4D92-9C70-9E8C2E97F3BF}"/>
    <dgm:cxn modelId="{5B2D73FE-3AF5-4BCD-8135-7638DCC1AA96}" type="presOf" srcId="{5D623A06-1DB3-45CB-8493-AD5DA18A1350}" destId="{E3773E5E-EE63-431A-9879-2167A7A7C7B3}" srcOrd="0" destOrd="0" presId="urn:microsoft.com/office/officeart/2011/layout/HexagonRadial"/>
    <dgm:cxn modelId="{C30C9A31-1D50-4030-B2B0-6243BA75343C}" type="presOf" srcId="{071C4E5F-BA5F-420E-9549-163C1C8031E3}" destId="{CD9741C4-A24D-4C3A-9829-FEAE4C539E9C}" srcOrd="0" destOrd="0" presId="urn:microsoft.com/office/officeart/2011/layout/HexagonRadial"/>
    <dgm:cxn modelId="{36D2E923-B6C8-4933-B8CC-B0C797AEB2F1}" type="presParOf" srcId="{628F59EE-51C2-4BE0-A5EC-0C4501755992}" destId="{B728C8F5-C843-47EA-8130-E0FA08251337}" srcOrd="0" destOrd="0" presId="urn:microsoft.com/office/officeart/2011/layout/HexagonRadial"/>
    <dgm:cxn modelId="{E096FB5D-8E24-4293-940C-677A18C1DBE4}" type="presParOf" srcId="{628F59EE-51C2-4BE0-A5EC-0C4501755992}" destId="{904C727B-2B41-4EEB-9409-3C5AF32DC114}" srcOrd="1" destOrd="0" presId="urn:microsoft.com/office/officeart/2011/layout/HexagonRadial"/>
    <dgm:cxn modelId="{D32AC1EA-9423-4F53-AA1D-FA4413D5C1C3}" type="presParOf" srcId="{904C727B-2B41-4EEB-9409-3C5AF32DC114}" destId="{B65A9C02-D826-4E63-B471-2F0B1F85CE72}" srcOrd="0" destOrd="0" presId="urn:microsoft.com/office/officeart/2011/layout/HexagonRadial"/>
    <dgm:cxn modelId="{3C80626D-7C35-496A-A172-3735C69D95FD}" type="presParOf" srcId="{628F59EE-51C2-4BE0-A5EC-0C4501755992}" destId="{E3773E5E-EE63-431A-9879-2167A7A7C7B3}" srcOrd="2" destOrd="0" presId="urn:microsoft.com/office/officeart/2011/layout/HexagonRadial"/>
    <dgm:cxn modelId="{2599A9BE-B8EA-44D7-9FC9-B2093EF2C6C1}" type="presParOf" srcId="{628F59EE-51C2-4BE0-A5EC-0C4501755992}" destId="{5249B81D-6DBA-4589-87C1-2D45F6B4A55D}" srcOrd="3" destOrd="0" presId="urn:microsoft.com/office/officeart/2011/layout/HexagonRadial"/>
    <dgm:cxn modelId="{4C2A42C6-A2C9-4C43-8D38-A46827E40E25}" type="presParOf" srcId="{5249B81D-6DBA-4589-87C1-2D45F6B4A55D}" destId="{371AF9A9-A767-480A-B240-A8524576B51E}" srcOrd="0" destOrd="0" presId="urn:microsoft.com/office/officeart/2011/layout/HexagonRadial"/>
    <dgm:cxn modelId="{31A81781-E69D-49F4-B36E-BDF1B7CF405D}" type="presParOf" srcId="{628F59EE-51C2-4BE0-A5EC-0C4501755992}" destId="{E16760AC-0B48-4CF3-86FF-D220E8A8ADFC}" srcOrd="4" destOrd="0" presId="urn:microsoft.com/office/officeart/2011/layout/HexagonRadial"/>
    <dgm:cxn modelId="{89DA3456-3906-4C33-AC9D-557FD33B33E5}" type="presParOf" srcId="{628F59EE-51C2-4BE0-A5EC-0C4501755992}" destId="{FCED29AC-11D0-4F9F-8D3E-6528F4B83117}" srcOrd="5" destOrd="0" presId="urn:microsoft.com/office/officeart/2011/layout/HexagonRadial"/>
    <dgm:cxn modelId="{73262943-557F-4130-AEFD-BE40E85D37FF}" type="presParOf" srcId="{FCED29AC-11D0-4F9F-8D3E-6528F4B83117}" destId="{0BC49472-7E9E-48F7-BD06-D88599D74F3D}" srcOrd="0" destOrd="0" presId="urn:microsoft.com/office/officeart/2011/layout/HexagonRadial"/>
    <dgm:cxn modelId="{237E5E94-A2A5-4BCF-A77F-F7D0C86A5EFB}" type="presParOf" srcId="{628F59EE-51C2-4BE0-A5EC-0C4501755992}" destId="{4B620311-F741-4C53-B8FE-1E95431C3ECE}" srcOrd="6" destOrd="0" presId="urn:microsoft.com/office/officeart/2011/layout/HexagonRadial"/>
    <dgm:cxn modelId="{06A0E239-7951-4D5C-9813-5E15EF3949B6}" type="presParOf" srcId="{628F59EE-51C2-4BE0-A5EC-0C4501755992}" destId="{58ECFC57-D77F-4BBF-A3D7-141EFB1EBA7A}" srcOrd="7" destOrd="0" presId="urn:microsoft.com/office/officeart/2011/layout/HexagonRadial"/>
    <dgm:cxn modelId="{71540CAE-68D2-460E-92D9-2CB89198C0EB}" type="presParOf" srcId="{58ECFC57-D77F-4BBF-A3D7-141EFB1EBA7A}" destId="{BE2114CC-019B-4D75-9A7E-A39A072EC7FE}" srcOrd="0" destOrd="0" presId="urn:microsoft.com/office/officeart/2011/layout/HexagonRadial"/>
    <dgm:cxn modelId="{6EA9B360-DA76-4F26-8E3C-ACC3658C8FF4}" type="presParOf" srcId="{628F59EE-51C2-4BE0-A5EC-0C4501755992}" destId="{CDBF66DB-8668-45E6-BD0B-D7FFFBDB6E38}" srcOrd="8" destOrd="0" presId="urn:microsoft.com/office/officeart/2011/layout/HexagonRadial"/>
    <dgm:cxn modelId="{92041ECA-93DD-4B64-9AC7-91530FBF57EE}" type="presParOf" srcId="{628F59EE-51C2-4BE0-A5EC-0C4501755992}" destId="{30466971-C9CC-43F5-81BD-89271D9FB109}" srcOrd="9" destOrd="0" presId="urn:microsoft.com/office/officeart/2011/layout/HexagonRadial"/>
    <dgm:cxn modelId="{9ED8C500-F4ED-41BC-8100-3EE41EA48CD8}" type="presParOf" srcId="{30466971-C9CC-43F5-81BD-89271D9FB109}" destId="{D052DA0E-9CED-43BF-B1FD-E6F3423A960E}" srcOrd="0" destOrd="0" presId="urn:microsoft.com/office/officeart/2011/layout/HexagonRadial"/>
    <dgm:cxn modelId="{6BE2AEB4-3DFC-4AA7-96D0-5B753FD92D4A}" type="presParOf" srcId="{628F59EE-51C2-4BE0-A5EC-0C4501755992}" destId="{439E8A54-D1E5-4835-8DCE-083F23873500}" srcOrd="10" destOrd="0" presId="urn:microsoft.com/office/officeart/2011/layout/HexagonRadial"/>
    <dgm:cxn modelId="{E20B5BD3-8BF6-4170-A364-B3DA6F9281E5}" type="presParOf" srcId="{628F59EE-51C2-4BE0-A5EC-0C4501755992}" destId="{D3A1EA2C-A848-432E-ABDE-736C1D7EA210}" srcOrd="11" destOrd="0" presId="urn:microsoft.com/office/officeart/2011/layout/HexagonRadial"/>
    <dgm:cxn modelId="{2152C3F5-CEF1-4192-A97E-4750FD590EAE}" type="presParOf" srcId="{D3A1EA2C-A848-432E-ABDE-736C1D7EA210}" destId="{EA01478A-8514-4968-9ED6-B6A908B863FE}" srcOrd="0" destOrd="0" presId="urn:microsoft.com/office/officeart/2011/layout/HexagonRadial"/>
    <dgm:cxn modelId="{DD3AA804-F44B-4307-B0D1-742BBA85DFF8}" type="presParOf" srcId="{628F59EE-51C2-4BE0-A5EC-0C4501755992}" destId="{CD9741C4-A24D-4C3A-9829-FEAE4C539E9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75C9FA-E5A9-4AD3-A2BB-FC69C1A62A7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05C2EC1-CEA4-4A33-9CD8-DE449631D5E3}">
      <dgm:prSet phldrT="[Text]" custT="1"/>
      <dgm:spPr/>
      <dgm:t>
        <a:bodyPr/>
        <a:lstStyle/>
        <a:p>
          <a:r>
            <a:rPr lang="sk-SK" sz="3600" dirty="0" smtClean="0"/>
            <a:t>1. Semester</a:t>
          </a:r>
          <a:endParaRPr lang="sk-SK" sz="3600" dirty="0"/>
        </a:p>
      </dgm:t>
    </dgm:pt>
    <dgm:pt modelId="{04F6ED5B-3559-4F6D-9376-C83B323252D1}" type="parTrans" cxnId="{5EDB27DC-CA9A-4F7C-9E90-3F4033439166}">
      <dgm:prSet/>
      <dgm:spPr/>
      <dgm:t>
        <a:bodyPr/>
        <a:lstStyle/>
        <a:p>
          <a:endParaRPr lang="sk-SK"/>
        </a:p>
      </dgm:t>
    </dgm:pt>
    <dgm:pt modelId="{7C2F9C30-57F6-438E-8B98-324D963C001A}" type="sibTrans" cxnId="{5EDB27DC-CA9A-4F7C-9E90-3F4033439166}">
      <dgm:prSet/>
      <dgm:spPr/>
      <dgm:t>
        <a:bodyPr/>
        <a:lstStyle/>
        <a:p>
          <a:endParaRPr lang="sk-SK"/>
        </a:p>
      </dgm:t>
    </dgm:pt>
    <dgm:pt modelId="{120892CE-8682-45C5-A648-EE9090DEC07D}">
      <dgm:prSet phldrT="[Text]" custT="1"/>
      <dgm:spPr/>
      <dgm:t>
        <a:bodyPr/>
        <a:lstStyle/>
        <a:p>
          <a:r>
            <a:rPr lang="sk-SK" sz="2000" dirty="0" smtClean="0"/>
            <a:t>Univerzita </a:t>
          </a:r>
          <a:r>
            <a:rPr lang="en-US" sz="2000" dirty="0" smtClean="0"/>
            <a:t>Ghent</a:t>
          </a:r>
          <a:r>
            <a:rPr lang="sk-SK" sz="2000" dirty="0" smtClean="0"/>
            <a:t>: </a:t>
          </a:r>
          <a:r>
            <a:rPr lang="sk-SK" sz="2000" b="1" dirty="0" smtClean="0"/>
            <a:t>spoločný základný modul</a:t>
          </a:r>
          <a:endParaRPr lang="sk-SK" sz="2000" b="1" dirty="0"/>
        </a:p>
      </dgm:t>
    </dgm:pt>
    <dgm:pt modelId="{E12EC03A-F5F0-4FB0-9B72-077FF7739914}" type="parTrans" cxnId="{2DDFC2E9-0ECB-4E39-82A1-C3F7EF3FC9D8}">
      <dgm:prSet/>
      <dgm:spPr/>
      <dgm:t>
        <a:bodyPr/>
        <a:lstStyle/>
        <a:p>
          <a:endParaRPr lang="sk-SK"/>
        </a:p>
      </dgm:t>
    </dgm:pt>
    <dgm:pt modelId="{09FDA074-4F24-4F91-8C86-505122DBDFC0}" type="sibTrans" cxnId="{2DDFC2E9-0ECB-4E39-82A1-C3F7EF3FC9D8}">
      <dgm:prSet/>
      <dgm:spPr/>
      <dgm:t>
        <a:bodyPr/>
        <a:lstStyle/>
        <a:p>
          <a:endParaRPr lang="sk-SK"/>
        </a:p>
      </dgm:t>
    </dgm:pt>
    <dgm:pt modelId="{BF49F31B-3BEB-449F-8E99-6B641388CA07}">
      <dgm:prSet phldrT="[Text]" custT="1"/>
      <dgm:spPr/>
      <dgm:t>
        <a:bodyPr/>
        <a:lstStyle/>
        <a:p>
          <a:r>
            <a:rPr lang="sk-SK" sz="3600" dirty="0" smtClean="0"/>
            <a:t>2. Semester</a:t>
          </a:r>
          <a:endParaRPr lang="sk-SK" sz="3600" dirty="0"/>
        </a:p>
      </dgm:t>
    </dgm:pt>
    <dgm:pt modelId="{7BA1BA94-15D1-44AA-B8DC-4E0DE11CAE1C}" type="parTrans" cxnId="{CA19B89C-3DA8-4784-ACE7-CE79CC7C2DFE}">
      <dgm:prSet/>
      <dgm:spPr/>
      <dgm:t>
        <a:bodyPr/>
        <a:lstStyle/>
        <a:p>
          <a:endParaRPr lang="sk-SK"/>
        </a:p>
      </dgm:t>
    </dgm:pt>
    <dgm:pt modelId="{1586701C-89A3-4F6D-B2C4-15A1E70884DA}" type="sibTrans" cxnId="{CA19B89C-3DA8-4784-ACE7-CE79CC7C2DFE}">
      <dgm:prSet/>
      <dgm:spPr/>
      <dgm:t>
        <a:bodyPr/>
        <a:lstStyle/>
        <a:p>
          <a:endParaRPr lang="sk-SK"/>
        </a:p>
      </dgm:t>
    </dgm:pt>
    <dgm:pt modelId="{56A0C61E-9074-4052-B808-9BBBB43EC8BE}">
      <dgm:prSet phldrT="[Text]" custT="1"/>
      <dgm:spPr/>
      <dgm:t>
        <a:bodyPr/>
        <a:lstStyle/>
        <a:p>
          <a:r>
            <a:rPr lang="sk-SK" sz="2000" dirty="0" err="1" smtClean="0"/>
            <a:t>Uni</a:t>
          </a:r>
          <a:r>
            <a:rPr lang="sk-SK" sz="2000" dirty="0" smtClean="0"/>
            <a:t>. </a:t>
          </a:r>
          <a:r>
            <a:rPr lang="sk-SK" sz="2000" dirty="0" err="1" smtClean="0"/>
            <a:t>Ghent</a:t>
          </a:r>
          <a:r>
            <a:rPr lang="sk-SK" sz="2000" dirty="0" smtClean="0"/>
            <a:t> </a:t>
          </a:r>
          <a:r>
            <a:rPr lang="sk-SK" sz="2000" b="1" dirty="0" smtClean="0">
              <a:solidFill>
                <a:srgbClr val="FF0000"/>
              </a:solidFill>
            </a:rPr>
            <a:t>alebo </a:t>
          </a:r>
          <a:r>
            <a:rPr lang="sk-SK" sz="2000" b="0" dirty="0" err="1" smtClean="0">
              <a:solidFill>
                <a:schemeClr val="tx1"/>
              </a:solidFill>
            </a:rPr>
            <a:t>Humboldtova</a:t>
          </a:r>
          <a:r>
            <a:rPr lang="sk-SK" sz="2000" b="0" dirty="0" smtClean="0">
              <a:solidFill>
                <a:schemeClr val="tx1"/>
              </a:solidFill>
            </a:rPr>
            <a:t> </a:t>
          </a:r>
          <a:r>
            <a:rPr lang="sk-SK" sz="2000" b="0" dirty="0" err="1" smtClean="0">
              <a:solidFill>
                <a:schemeClr val="tx1"/>
              </a:solidFill>
            </a:rPr>
            <a:t>Uni</a:t>
          </a:r>
          <a:r>
            <a:rPr lang="sk-SK" sz="2000" b="0" dirty="0" smtClean="0">
              <a:solidFill>
                <a:schemeClr val="tx1"/>
              </a:solidFill>
            </a:rPr>
            <a:t>. </a:t>
          </a:r>
          <a:r>
            <a:rPr lang="sk-SK" sz="2000" b="1" dirty="0" smtClean="0">
              <a:solidFill>
                <a:srgbClr val="FF0000"/>
              </a:solidFill>
            </a:rPr>
            <a:t>alebo </a:t>
          </a:r>
          <a:r>
            <a:rPr lang="sk-SK" sz="2000" b="0" dirty="0" err="1" smtClean="0">
              <a:solidFill>
                <a:schemeClr val="tx1"/>
              </a:solidFill>
            </a:rPr>
            <a:t>Uni</a:t>
          </a:r>
          <a:r>
            <a:rPr lang="sk-SK" sz="2000" b="0" dirty="0" smtClean="0">
              <a:solidFill>
                <a:schemeClr val="tx1"/>
              </a:solidFill>
            </a:rPr>
            <a:t>. z krajiny mimo EÚ</a:t>
          </a:r>
          <a:r>
            <a:rPr lang="sk-SK" sz="2000" b="1" dirty="0" smtClean="0">
              <a:solidFill>
                <a:schemeClr val="tx1"/>
              </a:solidFill>
            </a:rPr>
            <a:t>:  prvý špecializovaný modul</a:t>
          </a:r>
          <a:endParaRPr lang="sk-SK" sz="2000" b="1" dirty="0">
            <a:solidFill>
              <a:schemeClr val="tx1"/>
            </a:solidFill>
          </a:endParaRPr>
        </a:p>
      </dgm:t>
    </dgm:pt>
    <dgm:pt modelId="{C837F888-3E3E-48AA-A27E-EA4C213D7D6E}" type="parTrans" cxnId="{49F60ECB-368D-4264-A968-E549B334D61E}">
      <dgm:prSet/>
      <dgm:spPr/>
      <dgm:t>
        <a:bodyPr/>
        <a:lstStyle/>
        <a:p>
          <a:endParaRPr lang="sk-SK"/>
        </a:p>
      </dgm:t>
    </dgm:pt>
    <dgm:pt modelId="{8620F422-4FF1-49DA-AB87-594D92A0479A}" type="sibTrans" cxnId="{49F60ECB-368D-4264-A968-E549B334D61E}">
      <dgm:prSet/>
      <dgm:spPr/>
      <dgm:t>
        <a:bodyPr/>
        <a:lstStyle/>
        <a:p>
          <a:endParaRPr lang="sk-SK"/>
        </a:p>
      </dgm:t>
    </dgm:pt>
    <dgm:pt modelId="{DB623505-5CF4-4C35-BC2A-1EF404FF6B25}">
      <dgm:prSet phldrT="[Text]" custT="1"/>
      <dgm:spPr>
        <a:solidFill>
          <a:srgbClr val="92D050"/>
        </a:solidFill>
      </dgm:spPr>
      <dgm:t>
        <a:bodyPr/>
        <a:lstStyle/>
        <a:p>
          <a:r>
            <a:rPr lang="sk-SK" sz="3600" dirty="0" err="1" smtClean="0"/>
            <a:t>Case</a:t>
          </a:r>
          <a:r>
            <a:rPr lang="sk-SK" sz="3600" dirty="0" smtClean="0"/>
            <a:t> Study</a:t>
          </a:r>
          <a:endParaRPr lang="sk-SK" sz="3600" dirty="0"/>
        </a:p>
      </dgm:t>
    </dgm:pt>
    <dgm:pt modelId="{D8B51CB7-88E2-47C4-87B8-FA1A0B433836}" type="parTrans" cxnId="{AF769BE4-DCA5-4E37-A259-F7A81E3683A6}">
      <dgm:prSet/>
      <dgm:spPr/>
      <dgm:t>
        <a:bodyPr/>
        <a:lstStyle/>
        <a:p>
          <a:endParaRPr lang="sk-SK"/>
        </a:p>
      </dgm:t>
    </dgm:pt>
    <dgm:pt modelId="{35AD0C62-6EA1-472C-B9E0-9F0A6669CE29}" type="sibTrans" cxnId="{AF769BE4-DCA5-4E37-A259-F7A81E3683A6}">
      <dgm:prSet/>
      <dgm:spPr/>
      <dgm:t>
        <a:bodyPr/>
        <a:lstStyle/>
        <a:p>
          <a:endParaRPr lang="sk-SK"/>
        </a:p>
      </dgm:t>
    </dgm:pt>
    <dgm:pt modelId="{6B0F0FBE-8287-4F6D-88AC-AB23EBA60309}">
      <dgm:prSet phldrT="[Text]" custT="1"/>
      <dgm:spPr/>
      <dgm:t>
        <a:bodyPr/>
        <a:lstStyle/>
        <a:p>
          <a:r>
            <a:rPr lang="sk-SK" sz="3600" dirty="0" smtClean="0"/>
            <a:t>3. Semester</a:t>
          </a:r>
          <a:endParaRPr lang="sk-SK" sz="3600" dirty="0"/>
        </a:p>
      </dgm:t>
    </dgm:pt>
    <dgm:pt modelId="{D7222152-72CB-498D-B3E9-868035B91CB1}" type="parTrans" cxnId="{D4D30D67-4354-4F0B-AE41-D33F0956AF56}">
      <dgm:prSet/>
      <dgm:spPr/>
      <dgm:t>
        <a:bodyPr/>
        <a:lstStyle/>
        <a:p>
          <a:endParaRPr lang="sk-SK"/>
        </a:p>
      </dgm:t>
    </dgm:pt>
    <dgm:pt modelId="{EAECF726-1A2C-4468-B899-2D6DA2590281}" type="sibTrans" cxnId="{D4D30D67-4354-4F0B-AE41-D33F0956AF56}">
      <dgm:prSet/>
      <dgm:spPr/>
      <dgm:t>
        <a:bodyPr/>
        <a:lstStyle/>
        <a:p>
          <a:endParaRPr lang="sk-SK"/>
        </a:p>
      </dgm:t>
    </dgm:pt>
    <dgm:pt modelId="{B343F425-B8F4-4BBE-A186-1BD0BD963562}">
      <dgm:prSet phldrT="[Text]" custT="1"/>
      <dgm:spPr/>
      <dgm:t>
        <a:bodyPr/>
        <a:lstStyle/>
        <a:p>
          <a:r>
            <a:rPr lang="sk-SK" sz="3600" dirty="0" smtClean="0"/>
            <a:t>4. Semester</a:t>
          </a:r>
          <a:endParaRPr lang="sk-SK" sz="3600" dirty="0"/>
        </a:p>
      </dgm:t>
    </dgm:pt>
    <dgm:pt modelId="{D14E4FFF-DEDB-4054-BD42-6D6CD9FB57CA}" type="parTrans" cxnId="{B74FF7B4-42B7-4AE4-8960-E0BA28F40A24}">
      <dgm:prSet/>
      <dgm:spPr/>
      <dgm:t>
        <a:bodyPr/>
        <a:lstStyle/>
        <a:p>
          <a:endParaRPr lang="sk-SK"/>
        </a:p>
      </dgm:t>
    </dgm:pt>
    <dgm:pt modelId="{A9D281E4-532E-4838-A070-DAAE398DE34D}" type="sibTrans" cxnId="{B74FF7B4-42B7-4AE4-8960-E0BA28F40A24}">
      <dgm:prSet/>
      <dgm:spPr/>
      <dgm:t>
        <a:bodyPr/>
        <a:lstStyle/>
        <a:p>
          <a:endParaRPr lang="sk-SK"/>
        </a:p>
      </dgm:t>
    </dgm:pt>
    <dgm:pt modelId="{0C5C1F0B-E2D4-47AB-B2E0-2EA1566A5EFB}">
      <dgm:prSet custT="1"/>
      <dgm:spPr/>
      <dgm:t>
        <a:bodyPr/>
        <a:lstStyle/>
        <a:p>
          <a:r>
            <a:rPr lang="sk-SK" sz="2000" b="0" dirty="0" err="1" smtClean="0">
              <a:solidFill>
                <a:schemeClr val="tx1"/>
              </a:solidFill>
            </a:rPr>
            <a:t>Humboldtova</a:t>
          </a:r>
          <a:r>
            <a:rPr lang="sk-SK" sz="2000" b="0" dirty="0" smtClean="0">
              <a:solidFill>
                <a:schemeClr val="tx1"/>
              </a:solidFill>
            </a:rPr>
            <a:t> </a:t>
          </a:r>
          <a:r>
            <a:rPr lang="sk-SK" sz="2000" b="0" dirty="0" err="1" smtClean="0">
              <a:solidFill>
                <a:schemeClr val="tx1"/>
              </a:solidFill>
            </a:rPr>
            <a:t>Uni</a:t>
          </a:r>
          <a:r>
            <a:rPr lang="sk-SK" sz="2000" b="0" dirty="0" smtClean="0">
              <a:solidFill>
                <a:schemeClr val="tx1"/>
              </a:solidFill>
            </a:rPr>
            <a:t>.  </a:t>
          </a:r>
          <a:r>
            <a:rPr lang="sk-SK" sz="2000" b="1" dirty="0" smtClean="0">
              <a:solidFill>
                <a:srgbClr val="FF0000"/>
              </a:solidFill>
            </a:rPr>
            <a:t>alebo</a:t>
          </a:r>
          <a:r>
            <a:rPr lang="sk-SK" sz="2000" b="0" dirty="0" smtClean="0">
              <a:solidFill>
                <a:schemeClr val="tx1"/>
              </a:solidFill>
            </a:rPr>
            <a:t> </a:t>
          </a:r>
          <a:r>
            <a:rPr lang="sk-SK" sz="2000" b="0" dirty="0" err="1" smtClean="0">
              <a:solidFill>
                <a:schemeClr val="tx1"/>
              </a:solidFill>
            </a:rPr>
            <a:t>Uni</a:t>
          </a:r>
          <a:r>
            <a:rPr lang="sk-SK" sz="2000" b="0" dirty="0" smtClean="0">
              <a:solidFill>
                <a:schemeClr val="tx1"/>
              </a:solidFill>
            </a:rPr>
            <a:t>. </a:t>
          </a:r>
          <a:r>
            <a:rPr lang="en-US" sz="2000" dirty="0" err="1" smtClean="0"/>
            <a:t>Wageningen</a:t>
          </a:r>
          <a:r>
            <a:rPr lang="en-US" sz="2000" dirty="0" smtClean="0"/>
            <a:t> </a:t>
          </a:r>
          <a:r>
            <a:rPr lang="sk-SK" sz="2000" dirty="0" smtClean="0"/>
            <a:t> </a:t>
          </a:r>
          <a:r>
            <a:rPr lang="sk-SK" sz="2000" b="1" dirty="0" smtClean="0">
              <a:solidFill>
                <a:srgbClr val="FF0000"/>
              </a:solidFill>
            </a:rPr>
            <a:t>alebo</a:t>
          </a:r>
          <a:r>
            <a:rPr lang="sk-SK" sz="2000" dirty="0" smtClean="0"/>
            <a:t> </a:t>
          </a:r>
          <a:r>
            <a:rPr lang="en-US" sz="2000" dirty="0" smtClean="0"/>
            <a:t> </a:t>
          </a:r>
          <a:r>
            <a:rPr lang="en-US" sz="2000" dirty="0" err="1" smtClean="0"/>
            <a:t>Agrocampus</a:t>
          </a:r>
          <a:r>
            <a:rPr lang="en-US" sz="2000" dirty="0" smtClean="0"/>
            <a:t> </a:t>
          </a:r>
          <a:r>
            <a:rPr lang="en-US" sz="2000" dirty="0" err="1" smtClean="0"/>
            <a:t>Ouest</a:t>
          </a:r>
          <a:r>
            <a:rPr lang="en-US" sz="2000" dirty="0" smtClean="0"/>
            <a:t> </a:t>
          </a:r>
          <a:r>
            <a:rPr lang="sk-SK" sz="2000" dirty="0" smtClean="0"/>
            <a:t> </a:t>
          </a:r>
          <a:r>
            <a:rPr lang="sk-SK" sz="2000" b="1" dirty="0" smtClean="0">
              <a:solidFill>
                <a:srgbClr val="FF0000"/>
              </a:solidFill>
            </a:rPr>
            <a:t>alebo </a:t>
          </a:r>
          <a:r>
            <a:rPr lang="sk-SK" sz="2000" dirty="0" err="1" smtClean="0"/>
            <a:t>Uni</a:t>
          </a:r>
          <a:r>
            <a:rPr lang="sk-SK" sz="2000" dirty="0" smtClean="0"/>
            <a:t>.                z krajiny mimo EÚ:  </a:t>
          </a:r>
          <a:r>
            <a:rPr lang="sk-SK" sz="2000" b="1" dirty="0" smtClean="0"/>
            <a:t>druhý špecializovaný modul </a:t>
          </a:r>
          <a:endParaRPr lang="sk-SK" sz="2000" b="1" dirty="0"/>
        </a:p>
      </dgm:t>
    </dgm:pt>
    <dgm:pt modelId="{4E20D61D-9A67-4F47-A37D-3E47571FB79E}" type="parTrans" cxnId="{23FCB925-6B34-45A8-B0EF-8E59EBF273CF}">
      <dgm:prSet/>
      <dgm:spPr/>
      <dgm:t>
        <a:bodyPr/>
        <a:lstStyle/>
        <a:p>
          <a:endParaRPr lang="sk-SK"/>
        </a:p>
      </dgm:t>
    </dgm:pt>
    <dgm:pt modelId="{88F35F07-EB7F-47FE-8006-6B1315C7C38D}" type="sibTrans" cxnId="{23FCB925-6B34-45A8-B0EF-8E59EBF273CF}">
      <dgm:prSet/>
      <dgm:spPr/>
      <dgm:t>
        <a:bodyPr/>
        <a:lstStyle/>
        <a:p>
          <a:endParaRPr lang="sk-SK"/>
        </a:p>
      </dgm:t>
    </dgm:pt>
    <dgm:pt modelId="{A12E4B5D-FA6B-4883-8322-226364E58A06}">
      <dgm:prSet custT="1"/>
      <dgm:spPr/>
      <dgm:t>
        <a:bodyPr/>
        <a:lstStyle/>
        <a:p>
          <a:r>
            <a:rPr lang="sk-SK" sz="2000" dirty="0" smtClean="0"/>
            <a:t>Partnerská univerzita z EÚ, na ktorej študent absolvoval semester alebo prípadovú štúdiu: </a:t>
          </a:r>
          <a:r>
            <a:rPr lang="sk-SK" sz="2000" b="1" dirty="0" smtClean="0"/>
            <a:t>Diplomová práca</a:t>
          </a:r>
          <a:endParaRPr lang="sk-SK" sz="2000" b="1" dirty="0"/>
        </a:p>
      </dgm:t>
    </dgm:pt>
    <dgm:pt modelId="{9E5C7EC5-C40F-4935-B013-97207BE84851}" type="parTrans" cxnId="{B75947EC-61B4-4F1D-8F14-F4AE7534AF04}">
      <dgm:prSet/>
      <dgm:spPr/>
      <dgm:t>
        <a:bodyPr/>
        <a:lstStyle/>
        <a:p>
          <a:endParaRPr lang="sk-SK"/>
        </a:p>
      </dgm:t>
    </dgm:pt>
    <dgm:pt modelId="{B0F1417B-6CB2-4856-822B-97B2552CDB0A}" type="sibTrans" cxnId="{B75947EC-61B4-4F1D-8F14-F4AE7534AF04}">
      <dgm:prSet/>
      <dgm:spPr/>
      <dgm:t>
        <a:bodyPr/>
        <a:lstStyle/>
        <a:p>
          <a:endParaRPr lang="sk-SK"/>
        </a:p>
      </dgm:t>
    </dgm:pt>
    <dgm:pt modelId="{4677D7D4-E6DB-4035-A8E8-C7D945A069C9}" type="pres">
      <dgm:prSet presAssocID="{DA75C9FA-E5A9-4AD3-A2BB-FC69C1A62A7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ED968D82-3F11-4140-9E9C-385E8DC14675}" type="pres">
      <dgm:prSet presAssocID="{805C2EC1-CEA4-4A33-9CD8-DE449631D5E3}" presName="linNode" presStyleCnt="0"/>
      <dgm:spPr/>
    </dgm:pt>
    <dgm:pt modelId="{82C32297-1E8C-4299-9B9B-1C5A1491BE90}" type="pres">
      <dgm:prSet presAssocID="{805C2EC1-CEA4-4A33-9CD8-DE449631D5E3}" presName="parentShp" presStyleLbl="node1" presStyleIdx="0" presStyleCnt="5" custScaleY="15351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FF5DEDE-48BF-4511-8244-F62F2E779387}" type="pres">
      <dgm:prSet presAssocID="{805C2EC1-CEA4-4A33-9CD8-DE449631D5E3}" presName="childShp" presStyleLbl="bgAccFollowNode1" presStyleIdx="0" presStyleCnt="5" custScaleY="12985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CD8F4BC-D278-4336-8BC8-2E301398728D}" type="pres">
      <dgm:prSet presAssocID="{7C2F9C30-57F6-438E-8B98-324D963C001A}" presName="spacing" presStyleCnt="0"/>
      <dgm:spPr/>
    </dgm:pt>
    <dgm:pt modelId="{637BBBD3-6056-4B7F-B4B7-C8288CFD8F7F}" type="pres">
      <dgm:prSet presAssocID="{BF49F31B-3BEB-449F-8E99-6B641388CA07}" presName="linNode" presStyleCnt="0"/>
      <dgm:spPr/>
    </dgm:pt>
    <dgm:pt modelId="{93F34944-A1BC-414B-8056-B9D82D4A5F98}" type="pres">
      <dgm:prSet presAssocID="{BF49F31B-3BEB-449F-8E99-6B641388CA07}" presName="parentShp" presStyleLbl="node1" presStyleIdx="1" presStyleCnt="5" custScaleY="16038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B2327D1-0C97-4650-9105-E0AE5B223842}" type="pres">
      <dgm:prSet presAssocID="{BF49F31B-3BEB-449F-8E99-6B641388CA07}" presName="childShp" presStyleLbl="bgAccFollowNode1" presStyleIdx="1" presStyleCnt="5" custScaleY="21135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559504E-6437-4606-9F21-6E70C2146E14}" type="pres">
      <dgm:prSet presAssocID="{1586701C-89A3-4F6D-B2C4-15A1E70884DA}" presName="spacing" presStyleCnt="0"/>
      <dgm:spPr/>
    </dgm:pt>
    <dgm:pt modelId="{B35B7532-F096-4961-AE27-8574CF504E4C}" type="pres">
      <dgm:prSet presAssocID="{DB623505-5CF4-4C35-BC2A-1EF404FF6B25}" presName="linNode" presStyleCnt="0"/>
      <dgm:spPr/>
    </dgm:pt>
    <dgm:pt modelId="{517A6076-D7CB-4D7E-82EC-AE3318D4CEE7}" type="pres">
      <dgm:prSet presAssocID="{DB623505-5CF4-4C35-BC2A-1EF404FF6B25}" presName="parentShp" presStyleLbl="node1" presStyleIdx="2" presStyleCnt="5" custScaleY="16018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D3008F0-8032-4CEF-A516-9954E25E586D}" type="pres">
      <dgm:prSet presAssocID="{DB623505-5CF4-4C35-BC2A-1EF404FF6B25}" presName="childShp" presStyleLbl="bgAccFollowNode1" presStyleIdx="2" presStyleCnt="5" custScaleY="213978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  <dgm:t>
        <a:bodyPr/>
        <a:lstStyle/>
        <a:p>
          <a:endParaRPr lang="sk-SK"/>
        </a:p>
      </dgm:t>
    </dgm:pt>
    <dgm:pt modelId="{443CDA4F-BF01-466D-9104-F1B26A996F02}" type="pres">
      <dgm:prSet presAssocID="{35AD0C62-6EA1-472C-B9E0-9F0A6669CE29}" presName="spacing" presStyleCnt="0"/>
      <dgm:spPr/>
    </dgm:pt>
    <dgm:pt modelId="{6F747A7C-D1A7-4C8B-9613-F4869D61E9C5}" type="pres">
      <dgm:prSet presAssocID="{6B0F0FBE-8287-4F6D-88AC-AB23EBA60309}" presName="linNode" presStyleCnt="0"/>
      <dgm:spPr/>
    </dgm:pt>
    <dgm:pt modelId="{D03D4215-1F57-4A82-A3DE-21016C329DB3}" type="pres">
      <dgm:prSet presAssocID="{6B0F0FBE-8287-4F6D-88AC-AB23EBA60309}" presName="parentShp" presStyleLbl="node1" presStyleIdx="3" presStyleCnt="5" custScaleY="15928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7363D9E-94AD-4AE8-8E61-34497CED8EF9}" type="pres">
      <dgm:prSet presAssocID="{6B0F0FBE-8287-4F6D-88AC-AB23EBA60309}" presName="childShp" presStyleLbl="bgAccFollowNode1" presStyleIdx="3" presStyleCnt="5" custScaleY="30728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6DFA71A-7B31-4733-BBEC-B19EE318390E}" type="pres">
      <dgm:prSet presAssocID="{EAECF726-1A2C-4468-B899-2D6DA2590281}" presName="spacing" presStyleCnt="0"/>
      <dgm:spPr/>
    </dgm:pt>
    <dgm:pt modelId="{C99D1B66-3958-4C55-B6AF-06317CE4ABB6}" type="pres">
      <dgm:prSet presAssocID="{B343F425-B8F4-4BBE-A186-1BD0BD963562}" presName="linNode" presStyleCnt="0"/>
      <dgm:spPr/>
    </dgm:pt>
    <dgm:pt modelId="{A91C37FF-3E0C-4CFE-BC9B-F5D2E6BDE953}" type="pres">
      <dgm:prSet presAssocID="{B343F425-B8F4-4BBE-A186-1BD0BD963562}" presName="parentShp" presStyleLbl="node1" presStyleIdx="4" presStyleCnt="5" custScaleY="18127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8F743AF-AD5F-4B33-9DAE-296A3501B70F}" type="pres">
      <dgm:prSet presAssocID="{B343F425-B8F4-4BBE-A186-1BD0BD963562}" presName="childShp" presStyleLbl="bgAccFollowNode1" presStyleIdx="4" presStyleCnt="5" custScaleY="24916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74FF7B4-42B7-4AE4-8960-E0BA28F40A24}" srcId="{DA75C9FA-E5A9-4AD3-A2BB-FC69C1A62A72}" destId="{B343F425-B8F4-4BBE-A186-1BD0BD963562}" srcOrd="4" destOrd="0" parTransId="{D14E4FFF-DEDB-4054-BD42-6D6CD9FB57CA}" sibTransId="{A9D281E4-532E-4838-A070-DAAE398DE34D}"/>
    <dgm:cxn modelId="{9E103A1F-BAF5-435C-8BCB-29E9C2A5F8E5}" type="presOf" srcId="{B343F425-B8F4-4BBE-A186-1BD0BD963562}" destId="{A91C37FF-3E0C-4CFE-BC9B-F5D2E6BDE953}" srcOrd="0" destOrd="0" presId="urn:microsoft.com/office/officeart/2005/8/layout/vList6"/>
    <dgm:cxn modelId="{5EDB27DC-CA9A-4F7C-9E90-3F4033439166}" srcId="{DA75C9FA-E5A9-4AD3-A2BB-FC69C1A62A72}" destId="{805C2EC1-CEA4-4A33-9CD8-DE449631D5E3}" srcOrd="0" destOrd="0" parTransId="{04F6ED5B-3559-4F6D-9376-C83B323252D1}" sibTransId="{7C2F9C30-57F6-438E-8B98-324D963C001A}"/>
    <dgm:cxn modelId="{23FCB925-6B34-45A8-B0EF-8E59EBF273CF}" srcId="{6B0F0FBE-8287-4F6D-88AC-AB23EBA60309}" destId="{0C5C1F0B-E2D4-47AB-B2E0-2EA1566A5EFB}" srcOrd="0" destOrd="0" parTransId="{4E20D61D-9A67-4F47-A37D-3E47571FB79E}" sibTransId="{88F35F07-EB7F-47FE-8006-6B1315C7C38D}"/>
    <dgm:cxn modelId="{5C1623D4-B7BD-499C-8829-A1D89226F086}" type="presOf" srcId="{BF49F31B-3BEB-449F-8E99-6B641388CA07}" destId="{93F34944-A1BC-414B-8056-B9D82D4A5F98}" srcOrd="0" destOrd="0" presId="urn:microsoft.com/office/officeart/2005/8/layout/vList6"/>
    <dgm:cxn modelId="{E74884F3-261F-4996-B23B-2A4C906E163F}" type="presOf" srcId="{0C5C1F0B-E2D4-47AB-B2E0-2EA1566A5EFB}" destId="{37363D9E-94AD-4AE8-8E61-34497CED8EF9}" srcOrd="0" destOrd="0" presId="urn:microsoft.com/office/officeart/2005/8/layout/vList6"/>
    <dgm:cxn modelId="{10A200B5-C984-4C07-AF52-81035C334DFE}" type="presOf" srcId="{805C2EC1-CEA4-4A33-9CD8-DE449631D5E3}" destId="{82C32297-1E8C-4299-9B9B-1C5A1491BE90}" srcOrd="0" destOrd="0" presId="urn:microsoft.com/office/officeart/2005/8/layout/vList6"/>
    <dgm:cxn modelId="{49F60ECB-368D-4264-A968-E549B334D61E}" srcId="{BF49F31B-3BEB-449F-8E99-6B641388CA07}" destId="{56A0C61E-9074-4052-B808-9BBBB43EC8BE}" srcOrd="0" destOrd="0" parTransId="{C837F888-3E3E-48AA-A27E-EA4C213D7D6E}" sibTransId="{8620F422-4FF1-49DA-AB87-594D92A0479A}"/>
    <dgm:cxn modelId="{B75947EC-61B4-4F1D-8F14-F4AE7534AF04}" srcId="{B343F425-B8F4-4BBE-A186-1BD0BD963562}" destId="{A12E4B5D-FA6B-4883-8322-226364E58A06}" srcOrd="0" destOrd="0" parTransId="{9E5C7EC5-C40F-4935-B013-97207BE84851}" sibTransId="{B0F1417B-6CB2-4856-822B-97B2552CDB0A}"/>
    <dgm:cxn modelId="{AF769BE4-DCA5-4E37-A259-F7A81E3683A6}" srcId="{DA75C9FA-E5A9-4AD3-A2BB-FC69C1A62A72}" destId="{DB623505-5CF4-4C35-BC2A-1EF404FF6B25}" srcOrd="2" destOrd="0" parTransId="{D8B51CB7-88E2-47C4-87B8-FA1A0B433836}" sibTransId="{35AD0C62-6EA1-472C-B9E0-9F0A6669CE29}"/>
    <dgm:cxn modelId="{05237E06-98D0-40BD-91C3-BC37A604F7A3}" type="presOf" srcId="{6B0F0FBE-8287-4F6D-88AC-AB23EBA60309}" destId="{D03D4215-1F57-4A82-A3DE-21016C329DB3}" srcOrd="0" destOrd="0" presId="urn:microsoft.com/office/officeart/2005/8/layout/vList6"/>
    <dgm:cxn modelId="{7C9A1C1D-EE87-4E87-B253-F7A3D6E6AEF7}" type="presOf" srcId="{DA75C9FA-E5A9-4AD3-A2BB-FC69C1A62A72}" destId="{4677D7D4-E6DB-4035-A8E8-C7D945A069C9}" srcOrd="0" destOrd="0" presId="urn:microsoft.com/office/officeart/2005/8/layout/vList6"/>
    <dgm:cxn modelId="{4F692EFB-DB7D-4654-8391-A118CB2CE89D}" type="presOf" srcId="{120892CE-8682-45C5-A648-EE9090DEC07D}" destId="{2FF5DEDE-48BF-4511-8244-F62F2E779387}" srcOrd="0" destOrd="0" presId="urn:microsoft.com/office/officeart/2005/8/layout/vList6"/>
    <dgm:cxn modelId="{2DDFC2E9-0ECB-4E39-82A1-C3F7EF3FC9D8}" srcId="{805C2EC1-CEA4-4A33-9CD8-DE449631D5E3}" destId="{120892CE-8682-45C5-A648-EE9090DEC07D}" srcOrd="0" destOrd="0" parTransId="{E12EC03A-F5F0-4FB0-9B72-077FF7739914}" sibTransId="{09FDA074-4F24-4F91-8C86-505122DBDFC0}"/>
    <dgm:cxn modelId="{23197160-BFD7-43C9-A975-64E3CA46E19B}" type="presOf" srcId="{DB623505-5CF4-4C35-BC2A-1EF404FF6B25}" destId="{517A6076-D7CB-4D7E-82EC-AE3318D4CEE7}" srcOrd="0" destOrd="0" presId="urn:microsoft.com/office/officeart/2005/8/layout/vList6"/>
    <dgm:cxn modelId="{CA19B89C-3DA8-4784-ACE7-CE79CC7C2DFE}" srcId="{DA75C9FA-E5A9-4AD3-A2BB-FC69C1A62A72}" destId="{BF49F31B-3BEB-449F-8E99-6B641388CA07}" srcOrd="1" destOrd="0" parTransId="{7BA1BA94-15D1-44AA-B8DC-4E0DE11CAE1C}" sibTransId="{1586701C-89A3-4F6D-B2C4-15A1E70884DA}"/>
    <dgm:cxn modelId="{31138F23-C1BB-4DFE-9906-5F7B0E2FE44E}" type="presOf" srcId="{A12E4B5D-FA6B-4883-8322-226364E58A06}" destId="{48F743AF-AD5F-4B33-9DAE-296A3501B70F}" srcOrd="0" destOrd="0" presId="urn:microsoft.com/office/officeart/2005/8/layout/vList6"/>
    <dgm:cxn modelId="{BC45E4DB-9BCE-4D2D-986B-EAFAB667F5F3}" type="presOf" srcId="{56A0C61E-9074-4052-B808-9BBBB43EC8BE}" destId="{4B2327D1-0C97-4650-9105-E0AE5B223842}" srcOrd="0" destOrd="0" presId="urn:microsoft.com/office/officeart/2005/8/layout/vList6"/>
    <dgm:cxn modelId="{D4D30D67-4354-4F0B-AE41-D33F0956AF56}" srcId="{DA75C9FA-E5A9-4AD3-A2BB-FC69C1A62A72}" destId="{6B0F0FBE-8287-4F6D-88AC-AB23EBA60309}" srcOrd="3" destOrd="0" parTransId="{D7222152-72CB-498D-B3E9-868035B91CB1}" sibTransId="{EAECF726-1A2C-4468-B899-2D6DA2590281}"/>
    <dgm:cxn modelId="{72CE19FD-0838-4A4A-9884-36CF44B6CB78}" type="presParOf" srcId="{4677D7D4-E6DB-4035-A8E8-C7D945A069C9}" destId="{ED968D82-3F11-4140-9E9C-385E8DC14675}" srcOrd="0" destOrd="0" presId="urn:microsoft.com/office/officeart/2005/8/layout/vList6"/>
    <dgm:cxn modelId="{4A329C1F-5138-4AEF-BBF2-AFA52BBB4873}" type="presParOf" srcId="{ED968D82-3F11-4140-9E9C-385E8DC14675}" destId="{82C32297-1E8C-4299-9B9B-1C5A1491BE90}" srcOrd="0" destOrd="0" presId="urn:microsoft.com/office/officeart/2005/8/layout/vList6"/>
    <dgm:cxn modelId="{C5D0BD2A-2F2E-4D47-884D-4EF9F8C0D63E}" type="presParOf" srcId="{ED968D82-3F11-4140-9E9C-385E8DC14675}" destId="{2FF5DEDE-48BF-4511-8244-F62F2E779387}" srcOrd="1" destOrd="0" presId="urn:microsoft.com/office/officeart/2005/8/layout/vList6"/>
    <dgm:cxn modelId="{E5E1F0E2-1E3C-411D-97EF-72B7B0816DAC}" type="presParOf" srcId="{4677D7D4-E6DB-4035-A8E8-C7D945A069C9}" destId="{6CD8F4BC-D278-4336-8BC8-2E301398728D}" srcOrd="1" destOrd="0" presId="urn:microsoft.com/office/officeart/2005/8/layout/vList6"/>
    <dgm:cxn modelId="{2EBCF4FC-5A8E-4615-8C05-FA1F4F658778}" type="presParOf" srcId="{4677D7D4-E6DB-4035-A8E8-C7D945A069C9}" destId="{637BBBD3-6056-4B7F-B4B7-C8288CFD8F7F}" srcOrd="2" destOrd="0" presId="urn:microsoft.com/office/officeart/2005/8/layout/vList6"/>
    <dgm:cxn modelId="{B121656E-E75E-41DB-921C-4A71B374E73C}" type="presParOf" srcId="{637BBBD3-6056-4B7F-B4B7-C8288CFD8F7F}" destId="{93F34944-A1BC-414B-8056-B9D82D4A5F98}" srcOrd="0" destOrd="0" presId="urn:microsoft.com/office/officeart/2005/8/layout/vList6"/>
    <dgm:cxn modelId="{5E719A59-FE43-4B57-A544-09975B2123B7}" type="presParOf" srcId="{637BBBD3-6056-4B7F-B4B7-C8288CFD8F7F}" destId="{4B2327D1-0C97-4650-9105-E0AE5B223842}" srcOrd="1" destOrd="0" presId="urn:microsoft.com/office/officeart/2005/8/layout/vList6"/>
    <dgm:cxn modelId="{947D6C8D-1638-4AEA-B83C-C16321172359}" type="presParOf" srcId="{4677D7D4-E6DB-4035-A8E8-C7D945A069C9}" destId="{2559504E-6437-4606-9F21-6E70C2146E14}" srcOrd="3" destOrd="0" presId="urn:microsoft.com/office/officeart/2005/8/layout/vList6"/>
    <dgm:cxn modelId="{46A60275-1166-4C42-A419-36291F0C509D}" type="presParOf" srcId="{4677D7D4-E6DB-4035-A8E8-C7D945A069C9}" destId="{B35B7532-F096-4961-AE27-8574CF504E4C}" srcOrd="4" destOrd="0" presId="urn:microsoft.com/office/officeart/2005/8/layout/vList6"/>
    <dgm:cxn modelId="{5EAB2027-0899-473A-ADB5-7940A3233F3E}" type="presParOf" srcId="{B35B7532-F096-4961-AE27-8574CF504E4C}" destId="{517A6076-D7CB-4D7E-82EC-AE3318D4CEE7}" srcOrd="0" destOrd="0" presId="urn:microsoft.com/office/officeart/2005/8/layout/vList6"/>
    <dgm:cxn modelId="{56693305-7144-4291-B7E9-F7CADCA301B1}" type="presParOf" srcId="{B35B7532-F096-4961-AE27-8574CF504E4C}" destId="{DD3008F0-8032-4CEF-A516-9954E25E586D}" srcOrd="1" destOrd="0" presId="urn:microsoft.com/office/officeart/2005/8/layout/vList6"/>
    <dgm:cxn modelId="{0647E25E-BCC2-4B00-AB59-D9A52234277B}" type="presParOf" srcId="{4677D7D4-E6DB-4035-A8E8-C7D945A069C9}" destId="{443CDA4F-BF01-466D-9104-F1B26A996F02}" srcOrd="5" destOrd="0" presId="urn:microsoft.com/office/officeart/2005/8/layout/vList6"/>
    <dgm:cxn modelId="{E1231232-B793-49B5-BCFA-1FE4934B7A86}" type="presParOf" srcId="{4677D7D4-E6DB-4035-A8E8-C7D945A069C9}" destId="{6F747A7C-D1A7-4C8B-9613-F4869D61E9C5}" srcOrd="6" destOrd="0" presId="urn:microsoft.com/office/officeart/2005/8/layout/vList6"/>
    <dgm:cxn modelId="{846FEC72-5DC5-4BD8-8423-C7767B39AB57}" type="presParOf" srcId="{6F747A7C-D1A7-4C8B-9613-F4869D61E9C5}" destId="{D03D4215-1F57-4A82-A3DE-21016C329DB3}" srcOrd="0" destOrd="0" presId="urn:microsoft.com/office/officeart/2005/8/layout/vList6"/>
    <dgm:cxn modelId="{826E064B-DB90-4E9D-9C02-67BABBE0655E}" type="presParOf" srcId="{6F747A7C-D1A7-4C8B-9613-F4869D61E9C5}" destId="{37363D9E-94AD-4AE8-8E61-34497CED8EF9}" srcOrd="1" destOrd="0" presId="urn:microsoft.com/office/officeart/2005/8/layout/vList6"/>
    <dgm:cxn modelId="{07132EBE-F685-4134-A06A-BB5F22DAEC22}" type="presParOf" srcId="{4677D7D4-E6DB-4035-A8E8-C7D945A069C9}" destId="{46DFA71A-7B31-4733-BBEC-B19EE318390E}" srcOrd="7" destOrd="0" presId="urn:microsoft.com/office/officeart/2005/8/layout/vList6"/>
    <dgm:cxn modelId="{CBA731F8-34F8-4CC2-A4B2-82E5CA347DF7}" type="presParOf" srcId="{4677D7D4-E6DB-4035-A8E8-C7D945A069C9}" destId="{C99D1B66-3958-4C55-B6AF-06317CE4ABB6}" srcOrd="8" destOrd="0" presId="urn:microsoft.com/office/officeart/2005/8/layout/vList6"/>
    <dgm:cxn modelId="{45E110D3-1E36-463A-A0B9-9A59A65C063E}" type="presParOf" srcId="{C99D1B66-3958-4C55-B6AF-06317CE4ABB6}" destId="{A91C37FF-3E0C-4CFE-BC9B-F5D2E6BDE953}" srcOrd="0" destOrd="0" presId="urn:microsoft.com/office/officeart/2005/8/layout/vList6"/>
    <dgm:cxn modelId="{47EFE527-3B51-448F-8F39-970F86EBDDD4}" type="presParOf" srcId="{C99D1B66-3958-4C55-B6AF-06317CE4ABB6}" destId="{48F743AF-AD5F-4B33-9DAE-296A3501B70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15FBCF-1DC5-4371-956A-215B4D61691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334DB5B1-E821-47F9-99DD-E93C7E1CCEA7}">
      <dgm:prSet phldrT="[Text]"/>
      <dgm:spPr/>
      <dgm:t>
        <a:bodyPr/>
        <a:lstStyle/>
        <a:p>
          <a:r>
            <a:rPr lang="sk-SK" dirty="0" smtClean="0"/>
            <a:t>Úloha SPU v Nitre v programe IMRD</a:t>
          </a:r>
          <a:endParaRPr lang="sk-SK" dirty="0"/>
        </a:p>
      </dgm:t>
    </dgm:pt>
    <dgm:pt modelId="{5223B614-1DB4-4DF4-ABFF-8F0BD896FC2F}" type="parTrans" cxnId="{84117C74-BC7A-4D6E-B6E0-F97C465DD270}">
      <dgm:prSet/>
      <dgm:spPr/>
      <dgm:t>
        <a:bodyPr/>
        <a:lstStyle/>
        <a:p>
          <a:endParaRPr lang="sk-SK"/>
        </a:p>
      </dgm:t>
    </dgm:pt>
    <dgm:pt modelId="{1B7C05D9-7095-4F1F-B5CB-2452F971B3B3}" type="sibTrans" cxnId="{84117C74-BC7A-4D6E-B6E0-F97C465DD270}">
      <dgm:prSet/>
      <dgm:spPr/>
      <dgm:t>
        <a:bodyPr/>
        <a:lstStyle/>
        <a:p>
          <a:endParaRPr lang="sk-SK"/>
        </a:p>
      </dgm:t>
    </dgm:pt>
    <dgm:pt modelId="{C997AFF9-891C-4206-9119-BB600F18E6F8}">
      <dgm:prSet phldrT="[Text]"/>
      <dgm:spPr/>
      <dgm:t>
        <a:bodyPr/>
        <a:lstStyle/>
        <a:p>
          <a:r>
            <a:rPr lang="sk-SK" dirty="0" smtClean="0"/>
            <a:t>Praktické prípadové štúdie  (</a:t>
          </a:r>
          <a:r>
            <a:rPr lang="sk-SK" dirty="0" err="1" smtClean="0"/>
            <a:t>Case</a:t>
          </a:r>
          <a:r>
            <a:rPr lang="sk-SK" dirty="0" smtClean="0"/>
            <a:t> </a:t>
          </a:r>
          <a:r>
            <a:rPr lang="sk-SK" dirty="0" err="1" smtClean="0"/>
            <a:t>Studies</a:t>
          </a:r>
          <a:r>
            <a:rPr lang="sk-SK" dirty="0" smtClean="0"/>
            <a:t>)          v oblasti rozvoja vidieka,       10 ECTS (trvanie                   1 mesiac, Júl)</a:t>
          </a:r>
        </a:p>
      </dgm:t>
    </dgm:pt>
    <dgm:pt modelId="{96038713-E473-43F1-94E4-47D4CF8B4CF7}" type="parTrans" cxnId="{B8813E96-826D-47CC-84C0-C5AC5D6C7BB7}">
      <dgm:prSet/>
      <dgm:spPr/>
      <dgm:t>
        <a:bodyPr/>
        <a:lstStyle/>
        <a:p>
          <a:endParaRPr lang="sk-SK"/>
        </a:p>
      </dgm:t>
    </dgm:pt>
    <dgm:pt modelId="{69CB189B-3498-4AC3-9B25-6951B2EDF222}" type="sibTrans" cxnId="{B8813E96-826D-47CC-84C0-C5AC5D6C7BB7}">
      <dgm:prSet/>
      <dgm:spPr/>
      <dgm:t>
        <a:bodyPr/>
        <a:lstStyle/>
        <a:p>
          <a:endParaRPr lang="sk-SK"/>
        </a:p>
      </dgm:t>
    </dgm:pt>
    <dgm:pt modelId="{C2378002-FDD8-41AE-BC72-75D10A2F1F70}">
      <dgm:prSet phldrT="[Text]"/>
      <dgm:spPr/>
      <dgm:t>
        <a:bodyPr/>
        <a:lstStyle/>
        <a:p>
          <a:r>
            <a:rPr lang="sk-SK" dirty="0" smtClean="0"/>
            <a:t>Vedenie diplomových prác študentov IMRD – medzinárodné obhajoby diplomových prác            na SPU v Nitre</a:t>
          </a:r>
        </a:p>
        <a:p>
          <a:r>
            <a:rPr lang="sk-SK" b="1" dirty="0" smtClean="0">
              <a:solidFill>
                <a:srgbClr val="FFFF00"/>
              </a:solidFill>
            </a:rPr>
            <a:t>Od </a:t>
          </a:r>
          <a:r>
            <a:rPr lang="sk-SK" b="1" dirty="0" err="1" smtClean="0">
              <a:solidFill>
                <a:srgbClr val="FFFF00"/>
              </a:solidFill>
            </a:rPr>
            <a:t>ak.r</a:t>
          </a:r>
          <a:r>
            <a:rPr lang="sk-SK" b="1" dirty="0" smtClean="0">
              <a:solidFill>
                <a:srgbClr val="FFFF00"/>
              </a:solidFill>
            </a:rPr>
            <a:t>. 2015/2016 ponuka semestrálneho štúdia – </a:t>
          </a:r>
          <a:r>
            <a:rPr lang="sk-SK" b="1" dirty="0" err="1" smtClean="0">
              <a:solidFill>
                <a:srgbClr val="FFFF00"/>
              </a:solidFill>
            </a:rPr>
            <a:t>advanced</a:t>
          </a:r>
          <a:r>
            <a:rPr lang="sk-SK" b="1" dirty="0" smtClean="0">
              <a:solidFill>
                <a:srgbClr val="FFFF00"/>
              </a:solidFill>
            </a:rPr>
            <a:t> module -  (zverejnený          v katalógu kurzov IMRD).</a:t>
          </a:r>
          <a:endParaRPr lang="sk-SK" b="1" dirty="0">
            <a:solidFill>
              <a:srgbClr val="FFFF00"/>
            </a:solidFill>
          </a:endParaRPr>
        </a:p>
      </dgm:t>
    </dgm:pt>
    <dgm:pt modelId="{4B5D5B18-B040-42E5-8438-9867E568DD21}" type="parTrans" cxnId="{560A4181-AF0C-40D6-855E-F0CE2031E758}">
      <dgm:prSet/>
      <dgm:spPr/>
      <dgm:t>
        <a:bodyPr/>
        <a:lstStyle/>
        <a:p>
          <a:endParaRPr lang="sk-SK"/>
        </a:p>
      </dgm:t>
    </dgm:pt>
    <dgm:pt modelId="{D8A500FB-CB47-4A5C-B600-66093415C782}" type="sibTrans" cxnId="{560A4181-AF0C-40D6-855E-F0CE2031E758}">
      <dgm:prSet/>
      <dgm:spPr/>
      <dgm:t>
        <a:bodyPr/>
        <a:lstStyle/>
        <a:p>
          <a:endParaRPr lang="sk-SK"/>
        </a:p>
      </dgm:t>
    </dgm:pt>
    <dgm:pt modelId="{EFC2D3C6-3DA6-4DB2-BB47-9C8E71A2D3DD}">
      <dgm:prSet/>
      <dgm:spPr/>
      <dgm:t>
        <a:bodyPr/>
        <a:lstStyle/>
        <a:p>
          <a:endParaRPr lang="sk-SK"/>
        </a:p>
      </dgm:t>
    </dgm:pt>
    <dgm:pt modelId="{247A79A7-DB42-4FA9-8F87-2FE8AD731E7D}" type="parTrans" cxnId="{D140E2B4-00CB-48EE-94F4-15E510164FF9}">
      <dgm:prSet/>
      <dgm:spPr/>
      <dgm:t>
        <a:bodyPr/>
        <a:lstStyle/>
        <a:p>
          <a:endParaRPr lang="sk-SK"/>
        </a:p>
      </dgm:t>
    </dgm:pt>
    <dgm:pt modelId="{678AA071-ACA2-48AA-B3ED-F11D8156BEA2}" type="sibTrans" cxnId="{D140E2B4-00CB-48EE-94F4-15E510164FF9}">
      <dgm:prSet/>
      <dgm:spPr/>
      <dgm:t>
        <a:bodyPr/>
        <a:lstStyle/>
        <a:p>
          <a:endParaRPr lang="sk-SK"/>
        </a:p>
      </dgm:t>
    </dgm:pt>
    <dgm:pt modelId="{66620FA8-4738-43FD-BD9B-CD93A7049669}" type="pres">
      <dgm:prSet presAssocID="{4715FBCF-1DC5-4371-956A-215B4D6169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942FA3E-2FBC-4FA6-8379-3E8062079721}" type="pres">
      <dgm:prSet presAssocID="{334DB5B1-E821-47F9-99DD-E93C7E1CCEA7}" presName="centerShape" presStyleLbl="node0" presStyleIdx="0" presStyleCnt="1"/>
      <dgm:spPr/>
      <dgm:t>
        <a:bodyPr/>
        <a:lstStyle/>
        <a:p>
          <a:endParaRPr lang="sk-SK"/>
        </a:p>
      </dgm:t>
    </dgm:pt>
    <dgm:pt modelId="{3A11106F-08D8-4CD3-82D8-8BE600A900E8}" type="pres">
      <dgm:prSet presAssocID="{96038713-E473-43F1-94E4-47D4CF8B4CF7}" presName="parTrans" presStyleLbl="bgSibTrans2D1" presStyleIdx="0" presStyleCnt="2"/>
      <dgm:spPr/>
      <dgm:t>
        <a:bodyPr/>
        <a:lstStyle/>
        <a:p>
          <a:endParaRPr lang="sk-SK"/>
        </a:p>
      </dgm:t>
    </dgm:pt>
    <dgm:pt modelId="{25A74EBE-7E8D-464E-942C-1DE020A3493F}" type="pres">
      <dgm:prSet presAssocID="{C997AFF9-891C-4206-9119-BB600F18E6F8}" presName="node" presStyleLbl="node1" presStyleIdx="0" presStyleCnt="2" custScaleX="101003" custScaleY="12327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D03F487-AAD2-424D-920C-6272357EE5BD}" type="pres">
      <dgm:prSet presAssocID="{4B5D5B18-B040-42E5-8438-9867E568DD21}" presName="parTrans" presStyleLbl="bgSibTrans2D1" presStyleIdx="1" presStyleCnt="2"/>
      <dgm:spPr/>
      <dgm:t>
        <a:bodyPr/>
        <a:lstStyle/>
        <a:p>
          <a:endParaRPr lang="sk-SK"/>
        </a:p>
      </dgm:t>
    </dgm:pt>
    <dgm:pt modelId="{9ECDF247-3A5E-4EEC-961A-189012B1479C}" type="pres">
      <dgm:prSet presAssocID="{C2378002-FDD8-41AE-BC72-75D10A2F1F70}" presName="node" presStyleLbl="node1" presStyleIdx="1" presStyleCnt="2" custScaleX="103289" custScaleY="14568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60A4181-AF0C-40D6-855E-F0CE2031E758}" srcId="{334DB5B1-E821-47F9-99DD-E93C7E1CCEA7}" destId="{C2378002-FDD8-41AE-BC72-75D10A2F1F70}" srcOrd="1" destOrd="0" parTransId="{4B5D5B18-B040-42E5-8438-9867E568DD21}" sibTransId="{D8A500FB-CB47-4A5C-B600-66093415C782}"/>
    <dgm:cxn modelId="{84117C74-BC7A-4D6E-B6E0-F97C465DD270}" srcId="{4715FBCF-1DC5-4371-956A-215B4D616917}" destId="{334DB5B1-E821-47F9-99DD-E93C7E1CCEA7}" srcOrd="0" destOrd="0" parTransId="{5223B614-1DB4-4DF4-ABFF-8F0BD896FC2F}" sibTransId="{1B7C05D9-7095-4F1F-B5CB-2452F971B3B3}"/>
    <dgm:cxn modelId="{35B439F8-CB90-43AD-9BE5-57FBB4EAED88}" type="presOf" srcId="{C997AFF9-891C-4206-9119-BB600F18E6F8}" destId="{25A74EBE-7E8D-464E-942C-1DE020A3493F}" srcOrd="0" destOrd="0" presId="urn:microsoft.com/office/officeart/2005/8/layout/radial4"/>
    <dgm:cxn modelId="{D140E2B4-00CB-48EE-94F4-15E510164FF9}" srcId="{4715FBCF-1DC5-4371-956A-215B4D616917}" destId="{EFC2D3C6-3DA6-4DB2-BB47-9C8E71A2D3DD}" srcOrd="1" destOrd="0" parTransId="{247A79A7-DB42-4FA9-8F87-2FE8AD731E7D}" sibTransId="{678AA071-ACA2-48AA-B3ED-F11D8156BEA2}"/>
    <dgm:cxn modelId="{B8813E96-826D-47CC-84C0-C5AC5D6C7BB7}" srcId="{334DB5B1-E821-47F9-99DD-E93C7E1CCEA7}" destId="{C997AFF9-891C-4206-9119-BB600F18E6F8}" srcOrd="0" destOrd="0" parTransId="{96038713-E473-43F1-94E4-47D4CF8B4CF7}" sibTransId="{69CB189B-3498-4AC3-9B25-6951B2EDF222}"/>
    <dgm:cxn modelId="{7554D405-0007-4F32-8B3E-0C2F991C22B3}" type="presOf" srcId="{4B5D5B18-B040-42E5-8438-9867E568DD21}" destId="{1D03F487-AAD2-424D-920C-6272357EE5BD}" srcOrd="0" destOrd="0" presId="urn:microsoft.com/office/officeart/2005/8/layout/radial4"/>
    <dgm:cxn modelId="{9DE6A11C-26CD-4445-A398-C99A294A6FB0}" type="presOf" srcId="{334DB5B1-E821-47F9-99DD-E93C7E1CCEA7}" destId="{E942FA3E-2FBC-4FA6-8379-3E8062079721}" srcOrd="0" destOrd="0" presId="urn:microsoft.com/office/officeart/2005/8/layout/radial4"/>
    <dgm:cxn modelId="{3F4F7BBB-2AC3-4406-BEDE-A40A8F86D0B5}" type="presOf" srcId="{96038713-E473-43F1-94E4-47D4CF8B4CF7}" destId="{3A11106F-08D8-4CD3-82D8-8BE600A900E8}" srcOrd="0" destOrd="0" presId="urn:microsoft.com/office/officeart/2005/8/layout/radial4"/>
    <dgm:cxn modelId="{C2F95C43-5194-4280-A673-2E086F9E7198}" type="presOf" srcId="{C2378002-FDD8-41AE-BC72-75D10A2F1F70}" destId="{9ECDF247-3A5E-4EEC-961A-189012B1479C}" srcOrd="0" destOrd="0" presId="urn:microsoft.com/office/officeart/2005/8/layout/radial4"/>
    <dgm:cxn modelId="{2C121701-6CF7-49E9-A534-01F1D357226B}" type="presOf" srcId="{4715FBCF-1DC5-4371-956A-215B4D616917}" destId="{66620FA8-4738-43FD-BD9B-CD93A7049669}" srcOrd="0" destOrd="0" presId="urn:microsoft.com/office/officeart/2005/8/layout/radial4"/>
    <dgm:cxn modelId="{D1340BE8-68E4-4BC4-8F8E-933A29A60DEC}" type="presParOf" srcId="{66620FA8-4738-43FD-BD9B-CD93A7049669}" destId="{E942FA3E-2FBC-4FA6-8379-3E8062079721}" srcOrd="0" destOrd="0" presId="urn:microsoft.com/office/officeart/2005/8/layout/radial4"/>
    <dgm:cxn modelId="{999DAD85-FC41-456E-BAF2-3CDB119B4DA4}" type="presParOf" srcId="{66620FA8-4738-43FD-BD9B-CD93A7049669}" destId="{3A11106F-08D8-4CD3-82D8-8BE600A900E8}" srcOrd="1" destOrd="0" presId="urn:microsoft.com/office/officeart/2005/8/layout/radial4"/>
    <dgm:cxn modelId="{066270A6-9644-474D-88C7-F08F8FC586F1}" type="presParOf" srcId="{66620FA8-4738-43FD-BD9B-CD93A7049669}" destId="{25A74EBE-7E8D-464E-942C-1DE020A3493F}" srcOrd="2" destOrd="0" presId="urn:microsoft.com/office/officeart/2005/8/layout/radial4"/>
    <dgm:cxn modelId="{3FBC0F61-DD6D-49DB-A0AB-D55AFE7EAB33}" type="presParOf" srcId="{66620FA8-4738-43FD-BD9B-CD93A7049669}" destId="{1D03F487-AAD2-424D-920C-6272357EE5BD}" srcOrd="3" destOrd="0" presId="urn:microsoft.com/office/officeart/2005/8/layout/radial4"/>
    <dgm:cxn modelId="{DFA89E37-B4E6-4875-9DFF-ACDDA7D4F470}" type="presParOf" srcId="{66620FA8-4738-43FD-BD9B-CD93A7049669}" destId="{9ECDF247-3A5E-4EEC-961A-189012B1479C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1F175-E423-41EB-9815-37E3360E8940}">
      <dsp:nvSpPr>
        <dsp:cNvPr id="0" name=""/>
        <dsp:cNvSpPr/>
      </dsp:nvSpPr>
      <dsp:spPr>
        <a:xfrm>
          <a:off x="2848181" y="3680509"/>
          <a:ext cx="2597467" cy="259746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Tajomstvo úspechu IMRD konzorcia</a:t>
          </a:r>
          <a:endParaRPr lang="sk-SK" sz="3200" kern="1200" dirty="0"/>
        </a:p>
      </dsp:txBody>
      <dsp:txXfrm>
        <a:off x="3228571" y="4060899"/>
        <a:ext cx="1836687" cy="1836687"/>
      </dsp:txXfrm>
    </dsp:sp>
    <dsp:sp modelId="{4B535460-DC0B-409B-AE91-681E63D10D51}">
      <dsp:nvSpPr>
        <dsp:cNvPr id="0" name=""/>
        <dsp:cNvSpPr/>
      </dsp:nvSpPr>
      <dsp:spPr>
        <a:xfrm rot="12900000">
          <a:off x="1082562" y="3195077"/>
          <a:ext cx="2089830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C5848-86E1-452C-BCF2-8E1D16B7908A}">
      <dsp:nvSpPr>
        <dsp:cNvPr id="0" name=""/>
        <dsp:cNvSpPr/>
      </dsp:nvSpPr>
      <dsp:spPr>
        <a:xfrm>
          <a:off x="-83435" y="1978840"/>
          <a:ext cx="2709936" cy="197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300" kern="1200" dirty="0" smtClean="0"/>
            <a:t>Výber partnerov          na základe úspešnej predchádzajúcej spolupráce</a:t>
          </a:r>
          <a:endParaRPr lang="sk-SK" sz="2300" kern="1200" dirty="0"/>
        </a:p>
      </dsp:txBody>
      <dsp:txXfrm>
        <a:off x="-25616" y="2036659"/>
        <a:ext cx="2594298" cy="1858437"/>
      </dsp:txXfrm>
    </dsp:sp>
    <dsp:sp modelId="{9C31FDF9-301D-48AE-B0D6-7622BD9B693F}">
      <dsp:nvSpPr>
        <dsp:cNvPr id="0" name=""/>
        <dsp:cNvSpPr/>
      </dsp:nvSpPr>
      <dsp:spPr>
        <a:xfrm rot="16200000">
          <a:off x="3102000" y="2143824"/>
          <a:ext cx="2089830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82AA6-B16D-4447-9596-C6A6BB6D53C7}">
      <dsp:nvSpPr>
        <dsp:cNvPr id="0" name=""/>
        <dsp:cNvSpPr/>
      </dsp:nvSpPr>
      <dsp:spPr>
        <a:xfrm>
          <a:off x="2688629" y="163602"/>
          <a:ext cx="2916572" cy="2610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300" kern="1200" dirty="0" smtClean="0"/>
            <a:t>Vzájomná dôvera, zodpovedný prístup každého partnera (efektívne fungujúce lokálne IMRD sekretariáty)</a:t>
          </a:r>
          <a:endParaRPr lang="sk-SK" sz="2300" kern="1200" dirty="0"/>
        </a:p>
      </dsp:txBody>
      <dsp:txXfrm>
        <a:off x="2765099" y="240072"/>
        <a:ext cx="2763632" cy="2457952"/>
      </dsp:txXfrm>
    </dsp:sp>
    <dsp:sp modelId="{9FE26853-F539-44A3-9C1F-17D2E991A5A6}">
      <dsp:nvSpPr>
        <dsp:cNvPr id="0" name=""/>
        <dsp:cNvSpPr/>
      </dsp:nvSpPr>
      <dsp:spPr>
        <a:xfrm rot="19500000">
          <a:off x="5121439" y="3195077"/>
          <a:ext cx="2089830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AA23A-93C1-4A09-A6B7-F5588FB0C525}">
      <dsp:nvSpPr>
        <dsp:cNvPr id="0" name=""/>
        <dsp:cNvSpPr/>
      </dsp:nvSpPr>
      <dsp:spPr>
        <a:xfrm>
          <a:off x="5731561" y="1827300"/>
          <a:ext cx="2581473" cy="2277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Zanietenosť a zodpovedná koordinácia IMRD programu Univerzitou                v </a:t>
          </a:r>
          <a:r>
            <a:rPr lang="sk-SK" sz="2200" kern="1200" dirty="0" err="1" smtClean="0"/>
            <a:t>Ghente</a:t>
          </a:r>
          <a:endParaRPr lang="sk-SK" sz="2200" kern="1200" dirty="0"/>
        </a:p>
      </dsp:txBody>
      <dsp:txXfrm>
        <a:off x="5798257" y="1893996"/>
        <a:ext cx="2448081" cy="2143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9640D-F6E4-481A-8EBB-A159513E3B93}">
      <dsp:nvSpPr>
        <dsp:cNvPr id="0" name=""/>
        <dsp:cNvSpPr/>
      </dsp:nvSpPr>
      <dsp:spPr>
        <a:xfrm>
          <a:off x="3364838" y="2137"/>
          <a:ext cx="1493076" cy="9704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err="1" smtClean="0"/>
            <a:t>Ghent</a:t>
          </a:r>
          <a:r>
            <a:rPr lang="sk-SK" sz="2000" kern="1200" dirty="0" smtClean="0"/>
            <a:t> </a:t>
          </a:r>
          <a:r>
            <a:rPr lang="sk-SK" sz="2000" kern="1200" dirty="0" err="1" smtClean="0"/>
            <a:t>Uni</a:t>
          </a:r>
          <a:r>
            <a:rPr lang="sk-SK" sz="2000" kern="1200" dirty="0" smtClean="0"/>
            <a:t>.</a:t>
          </a:r>
          <a:endParaRPr lang="sk-SK" sz="2000" kern="1200" dirty="0"/>
        </a:p>
      </dsp:txBody>
      <dsp:txXfrm>
        <a:off x="3412214" y="49513"/>
        <a:ext cx="1398324" cy="875747"/>
      </dsp:txXfrm>
    </dsp:sp>
    <dsp:sp modelId="{2D12C3B6-C16A-4FFD-B020-5049B1642ED0}">
      <dsp:nvSpPr>
        <dsp:cNvPr id="0" name=""/>
        <dsp:cNvSpPr/>
      </dsp:nvSpPr>
      <dsp:spPr>
        <a:xfrm>
          <a:off x="1826455" y="487387"/>
          <a:ext cx="4569840" cy="4569840"/>
        </a:xfrm>
        <a:custGeom>
          <a:avLst/>
          <a:gdLst/>
          <a:ahLst/>
          <a:cxnLst/>
          <a:rect l="0" t="0" r="0" b="0"/>
          <a:pathLst>
            <a:path>
              <a:moveTo>
                <a:pt x="3040983" y="128713"/>
              </a:moveTo>
              <a:arcTo wR="2284920" hR="2284920" stAng="17359378" swAng="14997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39C16-6CA1-4827-99DF-C47392055EC3}">
      <dsp:nvSpPr>
        <dsp:cNvPr id="0" name=""/>
        <dsp:cNvSpPr/>
      </dsp:nvSpPr>
      <dsp:spPr>
        <a:xfrm>
          <a:off x="5343637" y="1144598"/>
          <a:ext cx="1493076" cy="970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err="1" smtClean="0"/>
            <a:t>Humboldt</a:t>
          </a:r>
          <a:r>
            <a:rPr lang="sk-SK" sz="2000" kern="1200" dirty="0" smtClean="0"/>
            <a:t> </a:t>
          </a:r>
          <a:r>
            <a:rPr lang="sk-SK" sz="2000" kern="1200" dirty="0" err="1" smtClean="0"/>
            <a:t>Uni</a:t>
          </a:r>
          <a:r>
            <a:rPr lang="sk-SK" sz="2000" kern="1200" dirty="0" smtClean="0"/>
            <a:t>.</a:t>
          </a:r>
          <a:endParaRPr lang="sk-SK" sz="2000" kern="1200" dirty="0"/>
        </a:p>
      </dsp:txBody>
      <dsp:txXfrm>
        <a:off x="5391013" y="1191974"/>
        <a:ext cx="1398324" cy="875747"/>
      </dsp:txXfrm>
    </dsp:sp>
    <dsp:sp modelId="{BFCDFAA4-0729-4266-A14D-84C6C3AF0E72}">
      <dsp:nvSpPr>
        <dsp:cNvPr id="0" name=""/>
        <dsp:cNvSpPr/>
      </dsp:nvSpPr>
      <dsp:spPr>
        <a:xfrm>
          <a:off x="1826455" y="487387"/>
          <a:ext cx="4569840" cy="4569840"/>
        </a:xfrm>
        <a:custGeom>
          <a:avLst/>
          <a:gdLst/>
          <a:ahLst/>
          <a:cxnLst/>
          <a:rect l="0" t="0" r="0" b="0"/>
          <a:pathLst>
            <a:path>
              <a:moveTo>
                <a:pt x="4477028" y="1640309"/>
              </a:moveTo>
              <a:arcTo wR="2284920" hR="2284920" stAng="20616811" swAng="19663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C0C42-126C-480E-8E58-32CC65A2825B}">
      <dsp:nvSpPr>
        <dsp:cNvPr id="0" name=""/>
        <dsp:cNvSpPr/>
      </dsp:nvSpPr>
      <dsp:spPr>
        <a:xfrm>
          <a:off x="5260659" y="3429518"/>
          <a:ext cx="1659031" cy="970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err="1" smtClean="0"/>
            <a:t>Agrocampus</a:t>
          </a:r>
          <a:r>
            <a:rPr lang="sk-SK" sz="2000" kern="1200" dirty="0" smtClean="0"/>
            <a:t> </a:t>
          </a:r>
          <a:r>
            <a:rPr lang="sk-SK" sz="2000" kern="1200" dirty="0" err="1" smtClean="0"/>
            <a:t>Oest</a:t>
          </a:r>
          <a:r>
            <a:rPr lang="sk-SK" sz="2000" kern="1200" dirty="0" smtClean="0"/>
            <a:t> </a:t>
          </a:r>
          <a:r>
            <a:rPr lang="sk-SK" sz="2000" kern="1200" dirty="0" err="1" smtClean="0"/>
            <a:t>Uni</a:t>
          </a:r>
          <a:r>
            <a:rPr lang="sk-SK" sz="2000" kern="1200" dirty="0" smtClean="0"/>
            <a:t>.</a:t>
          </a:r>
          <a:endParaRPr lang="sk-SK" sz="2000" kern="1200" dirty="0"/>
        </a:p>
      </dsp:txBody>
      <dsp:txXfrm>
        <a:off x="5308035" y="3476894"/>
        <a:ext cx="1564279" cy="875747"/>
      </dsp:txXfrm>
    </dsp:sp>
    <dsp:sp modelId="{16B927CF-1317-47F0-90F1-80666BE3771B}">
      <dsp:nvSpPr>
        <dsp:cNvPr id="0" name=""/>
        <dsp:cNvSpPr/>
      </dsp:nvSpPr>
      <dsp:spPr>
        <a:xfrm>
          <a:off x="1826455" y="487387"/>
          <a:ext cx="4569840" cy="4569840"/>
        </a:xfrm>
        <a:custGeom>
          <a:avLst/>
          <a:gdLst/>
          <a:ahLst/>
          <a:cxnLst/>
          <a:rect l="0" t="0" r="0" b="0"/>
          <a:pathLst>
            <a:path>
              <a:moveTo>
                <a:pt x="3881285" y="3919693"/>
              </a:moveTo>
              <a:arcTo wR="2284920" hR="2284920" stAng="2740862" swAng="14997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A746D-2926-45F2-B690-C8E45BED5A8A}">
      <dsp:nvSpPr>
        <dsp:cNvPr id="0" name=""/>
        <dsp:cNvSpPr/>
      </dsp:nvSpPr>
      <dsp:spPr>
        <a:xfrm>
          <a:off x="3364838" y="4571978"/>
          <a:ext cx="1493076" cy="970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err="1" smtClean="0"/>
            <a:t>Pisa</a:t>
          </a:r>
          <a:r>
            <a:rPr lang="sk-SK" sz="2000" kern="1200" dirty="0" smtClean="0"/>
            <a:t> </a:t>
          </a:r>
          <a:r>
            <a:rPr lang="sk-SK" sz="2000" kern="1200" dirty="0" err="1" smtClean="0"/>
            <a:t>Uni</a:t>
          </a:r>
          <a:r>
            <a:rPr lang="sk-SK" sz="2000" kern="1200" dirty="0" smtClean="0"/>
            <a:t>.</a:t>
          </a:r>
          <a:endParaRPr lang="sk-SK" sz="2000" kern="1200" dirty="0"/>
        </a:p>
      </dsp:txBody>
      <dsp:txXfrm>
        <a:off x="3412214" y="4619354"/>
        <a:ext cx="1398324" cy="875747"/>
      </dsp:txXfrm>
    </dsp:sp>
    <dsp:sp modelId="{C1C8CB7C-BFF7-42BC-9ED5-330718ACC6E9}">
      <dsp:nvSpPr>
        <dsp:cNvPr id="0" name=""/>
        <dsp:cNvSpPr/>
      </dsp:nvSpPr>
      <dsp:spPr>
        <a:xfrm>
          <a:off x="1826455" y="487387"/>
          <a:ext cx="4569840" cy="4569840"/>
        </a:xfrm>
        <a:custGeom>
          <a:avLst/>
          <a:gdLst/>
          <a:ahLst/>
          <a:cxnLst/>
          <a:rect l="0" t="0" r="0" b="0"/>
          <a:pathLst>
            <a:path>
              <a:moveTo>
                <a:pt x="1528857" y="4441127"/>
              </a:moveTo>
              <a:arcTo wR="2284920" hR="2284920" stAng="6559378" swAng="14997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8D1A2-118C-4A48-A7CD-130A0811722A}">
      <dsp:nvSpPr>
        <dsp:cNvPr id="0" name=""/>
        <dsp:cNvSpPr/>
      </dsp:nvSpPr>
      <dsp:spPr>
        <a:xfrm>
          <a:off x="1336424" y="3429518"/>
          <a:ext cx="1592305" cy="970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err="1" smtClean="0"/>
            <a:t>Wageningen</a:t>
          </a:r>
          <a:r>
            <a:rPr lang="sk-SK" sz="2000" kern="1200" dirty="0" smtClean="0"/>
            <a:t> </a:t>
          </a:r>
          <a:r>
            <a:rPr lang="sk-SK" sz="2000" kern="1200" dirty="0" err="1" smtClean="0"/>
            <a:t>Uni</a:t>
          </a:r>
          <a:r>
            <a:rPr lang="sk-SK" sz="2000" kern="1200" dirty="0" smtClean="0"/>
            <a:t>.</a:t>
          </a:r>
          <a:endParaRPr lang="sk-SK" sz="2000" kern="1200" dirty="0"/>
        </a:p>
      </dsp:txBody>
      <dsp:txXfrm>
        <a:off x="1383800" y="3476894"/>
        <a:ext cx="1497553" cy="875747"/>
      </dsp:txXfrm>
    </dsp:sp>
    <dsp:sp modelId="{1E46563A-69C6-4E44-81D0-54ACF5B6718C}">
      <dsp:nvSpPr>
        <dsp:cNvPr id="0" name=""/>
        <dsp:cNvSpPr/>
      </dsp:nvSpPr>
      <dsp:spPr>
        <a:xfrm>
          <a:off x="1826455" y="487387"/>
          <a:ext cx="4569840" cy="4569840"/>
        </a:xfrm>
        <a:custGeom>
          <a:avLst/>
          <a:gdLst/>
          <a:ahLst/>
          <a:cxnLst/>
          <a:rect l="0" t="0" r="0" b="0"/>
          <a:pathLst>
            <a:path>
              <a:moveTo>
                <a:pt x="92812" y="2929531"/>
              </a:moveTo>
              <a:arcTo wR="2284920" hR="2284920" stAng="9816811" swAng="19663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746CF-F553-4445-99E7-BAE0CA0B7159}">
      <dsp:nvSpPr>
        <dsp:cNvPr id="0" name=""/>
        <dsp:cNvSpPr/>
      </dsp:nvSpPr>
      <dsp:spPr>
        <a:xfrm>
          <a:off x="1289220" y="1144598"/>
          <a:ext cx="1686713" cy="970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SPU v Nitre</a:t>
          </a:r>
          <a:endParaRPr lang="sk-SK" sz="2000" kern="1200" dirty="0"/>
        </a:p>
      </dsp:txBody>
      <dsp:txXfrm>
        <a:off x="1336596" y="1191974"/>
        <a:ext cx="1591961" cy="875747"/>
      </dsp:txXfrm>
    </dsp:sp>
    <dsp:sp modelId="{1917D386-5E06-4813-B2E2-C0F119E98795}">
      <dsp:nvSpPr>
        <dsp:cNvPr id="0" name=""/>
        <dsp:cNvSpPr/>
      </dsp:nvSpPr>
      <dsp:spPr>
        <a:xfrm>
          <a:off x="1826455" y="487387"/>
          <a:ext cx="4569840" cy="4569840"/>
        </a:xfrm>
        <a:custGeom>
          <a:avLst/>
          <a:gdLst/>
          <a:ahLst/>
          <a:cxnLst/>
          <a:rect l="0" t="0" r="0" b="0"/>
          <a:pathLst>
            <a:path>
              <a:moveTo>
                <a:pt x="688555" y="650147"/>
              </a:moveTo>
              <a:arcTo wR="2284920" hR="2284920" stAng="13540862" swAng="14997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BF15C-D110-4A56-AEC6-2D535D831F58}">
      <dsp:nvSpPr>
        <dsp:cNvPr id="0" name=""/>
        <dsp:cNvSpPr/>
      </dsp:nvSpPr>
      <dsp:spPr>
        <a:xfrm>
          <a:off x="2690091" y="2047"/>
          <a:ext cx="1318062" cy="856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ESPOL (</a:t>
          </a:r>
          <a:r>
            <a:rPr lang="sk-SK" sz="1200" kern="1200" dirty="0" err="1" smtClean="0"/>
            <a:t>Ecuador</a:t>
          </a:r>
          <a:r>
            <a:rPr lang="sk-SK" sz="1200" kern="1200" dirty="0" smtClean="0"/>
            <a:t>)</a:t>
          </a:r>
          <a:endParaRPr lang="sk-SK" sz="1200" kern="1200" dirty="0"/>
        </a:p>
      </dsp:txBody>
      <dsp:txXfrm>
        <a:off x="2731914" y="43870"/>
        <a:ext cx="1234416" cy="773094"/>
      </dsp:txXfrm>
    </dsp:sp>
    <dsp:sp modelId="{A936AB00-0EBB-4911-B391-7100E104BA72}">
      <dsp:nvSpPr>
        <dsp:cNvPr id="0" name=""/>
        <dsp:cNvSpPr/>
      </dsp:nvSpPr>
      <dsp:spPr>
        <a:xfrm>
          <a:off x="1331268" y="430417"/>
          <a:ext cx="4035708" cy="4035708"/>
        </a:xfrm>
        <a:custGeom>
          <a:avLst/>
          <a:gdLst/>
          <a:ahLst/>
          <a:cxnLst/>
          <a:rect l="0" t="0" r="0" b="0"/>
          <a:pathLst>
            <a:path>
              <a:moveTo>
                <a:pt x="2685302" y="113583"/>
              </a:moveTo>
              <a:arcTo wR="2017854" hR="2017854" stAng="17358936" swAng="15005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74339-2C9B-4F40-9EF9-6AF39E3827EF}">
      <dsp:nvSpPr>
        <dsp:cNvPr id="0" name=""/>
        <dsp:cNvSpPr/>
      </dsp:nvSpPr>
      <dsp:spPr>
        <a:xfrm>
          <a:off x="4437604" y="1010974"/>
          <a:ext cx="1318062" cy="856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err="1" smtClean="0"/>
            <a:t>China</a:t>
          </a:r>
          <a:r>
            <a:rPr lang="sk-SK" sz="1200" kern="1200" dirty="0" smtClean="0"/>
            <a:t> </a:t>
          </a:r>
          <a:r>
            <a:rPr lang="sk-SK" sz="1200" kern="1200" dirty="0" err="1" smtClean="0"/>
            <a:t>Agricultural</a:t>
          </a:r>
          <a:r>
            <a:rPr lang="sk-SK" sz="1200" kern="1200" dirty="0" smtClean="0"/>
            <a:t> </a:t>
          </a:r>
          <a:r>
            <a:rPr lang="sk-SK" sz="1200" kern="1200" dirty="0" err="1" smtClean="0"/>
            <a:t>Uni</a:t>
          </a:r>
          <a:r>
            <a:rPr lang="sk-SK" sz="1200" kern="1200" dirty="0" smtClean="0"/>
            <a:t>. (</a:t>
          </a:r>
          <a:r>
            <a:rPr lang="sk-SK" sz="1200" kern="1200" dirty="0" err="1" smtClean="0"/>
            <a:t>China</a:t>
          </a:r>
          <a:r>
            <a:rPr lang="sk-SK" sz="1200" kern="1200" dirty="0" smtClean="0"/>
            <a:t>)</a:t>
          </a:r>
          <a:endParaRPr lang="sk-SK" sz="1200" kern="1200" dirty="0"/>
        </a:p>
      </dsp:txBody>
      <dsp:txXfrm>
        <a:off x="4479427" y="1052797"/>
        <a:ext cx="1234416" cy="773094"/>
      </dsp:txXfrm>
    </dsp:sp>
    <dsp:sp modelId="{8CF22487-24C6-4BFF-9E42-5FC86CF32949}">
      <dsp:nvSpPr>
        <dsp:cNvPr id="0" name=""/>
        <dsp:cNvSpPr/>
      </dsp:nvSpPr>
      <dsp:spPr>
        <a:xfrm>
          <a:off x="1331268" y="430417"/>
          <a:ext cx="4035708" cy="4035708"/>
        </a:xfrm>
        <a:custGeom>
          <a:avLst/>
          <a:gdLst/>
          <a:ahLst/>
          <a:cxnLst/>
          <a:rect l="0" t="0" r="0" b="0"/>
          <a:pathLst>
            <a:path>
              <a:moveTo>
                <a:pt x="3953697" y="1448427"/>
              </a:moveTo>
              <a:arcTo wR="2017854" hR="2017854" stAng="20616527" swAng="19669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D7399-26E4-40A5-A189-97224F7EC0EF}">
      <dsp:nvSpPr>
        <dsp:cNvPr id="0" name=""/>
        <dsp:cNvSpPr/>
      </dsp:nvSpPr>
      <dsp:spPr>
        <a:xfrm>
          <a:off x="4437604" y="3028828"/>
          <a:ext cx="1318062" cy="856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err="1" smtClean="0"/>
            <a:t>Nanjing</a:t>
          </a:r>
          <a:r>
            <a:rPr lang="sk-SK" sz="1200" kern="1200" dirty="0" smtClean="0"/>
            <a:t> </a:t>
          </a:r>
          <a:r>
            <a:rPr lang="sk-SK" sz="1200" kern="1200" dirty="0" err="1" smtClean="0"/>
            <a:t>Agricultural</a:t>
          </a:r>
          <a:r>
            <a:rPr lang="sk-SK" sz="1200" kern="1200" dirty="0" smtClean="0"/>
            <a:t> </a:t>
          </a:r>
          <a:r>
            <a:rPr lang="sk-SK" sz="1200" kern="1200" dirty="0" err="1" smtClean="0"/>
            <a:t>Uni</a:t>
          </a:r>
          <a:r>
            <a:rPr lang="sk-SK" sz="1200" kern="1200" dirty="0" smtClean="0"/>
            <a:t>. (</a:t>
          </a:r>
          <a:r>
            <a:rPr lang="sk-SK" sz="1200" kern="1200" dirty="0" err="1" smtClean="0"/>
            <a:t>China</a:t>
          </a:r>
          <a:r>
            <a:rPr lang="sk-SK" sz="1200" kern="1200" dirty="0" smtClean="0"/>
            <a:t>)</a:t>
          </a:r>
          <a:endParaRPr lang="sk-SK" sz="1200" kern="1200" dirty="0"/>
        </a:p>
      </dsp:txBody>
      <dsp:txXfrm>
        <a:off x="4479427" y="3070651"/>
        <a:ext cx="1234416" cy="773094"/>
      </dsp:txXfrm>
    </dsp:sp>
    <dsp:sp modelId="{FF7D635A-F041-410A-BB97-A5B4A7BA072F}">
      <dsp:nvSpPr>
        <dsp:cNvPr id="0" name=""/>
        <dsp:cNvSpPr/>
      </dsp:nvSpPr>
      <dsp:spPr>
        <a:xfrm>
          <a:off x="1331268" y="430417"/>
          <a:ext cx="4035708" cy="4035708"/>
        </a:xfrm>
        <a:custGeom>
          <a:avLst/>
          <a:gdLst/>
          <a:ahLst/>
          <a:cxnLst/>
          <a:rect l="0" t="0" r="0" b="0"/>
          <a:pathLst>
            <a:path>
              <a:moveTo>
                <a:pt x="3427794" y="3461393"/>
              </a:moveTo>
              <a:arcTo wR="2017854" hR="2017854" stAng="2740476" swAng="15005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4223F-288A-4FB2-8EEA-6909486FF4CE}">
      <dsp:nvSpPr>
        <dsp:cNvPr id="0" name=""/>
        <dsp:cNvSpPr/>
      </dsp:nvSpPr>
      <dsp:spPr>
        <a:xfrm>
          <a:off x="2690091" y="4037755"/>
          <a:ext cx="1318062" cy="856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Uni</a:t>
          </a:r>
          <a:r>
            <a:rPr lang="sk-SK" sz="1200" kern="1200" dirty="0" smtClean="0"/>
            <a:t>.</a:t>
          </a:r>
          <a:r>
            <a:rPr lang="en-US" sz="1200" kern="1200" dirty="0" smtClean="0"/>
            <a:t> of Agricultural Sciences of Bangalore (India)</a:t>
          </a:r>
          <a:endParaRPr lang="sk-SK" sz="1200" kern="1200" dirty="0"/>
        </a:p>
      </dsp:txBody>
      <dsp:txXfrm>
        <a:off x="2731914" y="4079578"/>
        <a:ext cx="1234416" cy="773094"/>
      </dsp:txXfrm>
    </dsp:sp>
    <dsp:sp modelId="{F533F431-8683-401F-B25A-FD6CAD27D5C4}">
      <dsp:nvSpPr>
        <dsp:cNvPr id="0" name=""/>
        <dsp:cNvSpPr/>
      </dsp:nvSpPr>
      <dsp:spPr>
        <a:xfrm>
          <a:off x="1331268" y="430417"/>
          <a:ext cx="4035708" cy="4035708"/>
        </a:xfrm>
        <a:custGeom>
          <a:avLst/>
          <a:gdLst/>
          <a:ahLst/>
          <a:cxnLst/>
          <a:rect l="0" t="0" r="0" b="0"/>
          <a:pathLst>
            <a:path>
              <a:moveTo>
                <a:pt x="1350405" y="3922125"/>
              </a:moveTo>
              <a:arcTo wR="2017854" hR="2017854" stAng="6558936" swAng="15005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7BC19-2AA4-4CAB-8B76-2D75F1C5F748}">
      <dsp:nvSpPr>
        <dsp:cNvPr id="0" name=""/>
        <dsp:cNvSpPr/>
      </dsp:nvSpPr>
      <dsp:spPr>
        <a:xfrm>
          <a:off x="942577" y="3028828"/>
          <a:ext cx="1318062" cy="856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err="1" smtClean="0"/>
            <a:t>Uni</a:t>
          </a:r>
          <a:r>
            <a:rPr lang="sk-SK" sz="1200" kern="1200" dirty="0" smtClean="0"/>
            <a:t>. </a:t>
          </a:r>
          <a:r>
            <a:rPr lang="sk-SK" sz="1200" kern="1200" dirty="0" err="1" smtClean="0"/>
            <a:t>of</a:t>
          </a:r>
          <a:r>
            <a:rPr lang="sk-SK" sz="1200" kern="1200" dirty="0" smtClean="0"/>
            <a:t> Arkansas (USA)</a:t>
          </a:r>
          <a:endParaRPr lang="sk-SK" sz="1200" kern="1200" dirty="0"/>
        </a:p>
      </dsp:txBody>
      <dsp:txXfrm>
        <a:off x="984400" y="3070651"/>
        <a:ext cx="1234416" cy="773094"/>
      </dsp:txXfrm>
    </dsp:sp>
    <dsp:sp modelId="{5CB9FD9E-FD21-4B27-AB05-B54463F95527}">
      <dsp:nvSpPr>
        <dsp:cNvPr id="0" name=""/>
        <dsp:cNvSpPr/>
      </dsp:nvSpPr>
      <dsp:spPr>
        <a:xfrm>
          <a:off x="1331268" y="430417"/>
          <a:ext cx="4035708" cy="4035708"/>
        </a:xfrm>
        <a:custGeom>
          <a:avLst/>
          <a:gdLst/>
          <a:ahLst/>
          <a:cxnLst/>
          <a:rect l="0" t="0" r="0" b="0"/>
          <a:pathLst>
            <a:path>
              <a:moveTo>
                <a:pt x="82011" y="2587281"/>
              </a:moveTo>
              <a:arcTo wR="2017854" hR="2017854" stAng="9816527" swAng="19669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7A2A5-8802-4886-8903-81341C64E1B0}">
      <dsp:nvSpPr>
        <dsp:cNvPr id="0" name=""/>
        <dsp:cNvSpPr/>
      </dsp:nvSpPr>
      <dsp:spPr>
        <a:xfrm>
          <a:off x="942577" y="1010974"/>
          <a:ext cx="1318062" cy="856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Uni</a:t>
          </a:r>
          <a:r>
            <a:rPr lang="sk-SK" sz="1200" kern="1200" dirty="0" smtClean="0"/>
            <a:t>.</a:t>
          </a:r>
          <a:r>
            <a:rPr lang="en-US" sz="1200" kern="1200" dirty="0" smtClean="0"/>
            <a:t> of Pretoria (South Africa)</a:t>
          </a:r>
          <a:endParaRPr lang="sk-SK" sz="1200" kern="1200" dirty="0"/>
        </a:p>
      </dsp:txBody>
      <dsp:txXfrm>
        <a:off x="984400" y="1052797"/>
        <a:ext cx="1234416" cy="773094"/>
      </dsp:txXfrm>
    </dsp:sp>
    <dsp:sp modelId="{5F1FB5E8-74BC-4C3A-8387-300772B53F97}">
      <dsp:nvSpPr>
        <dsp:cNvPr id="0" name=""/>
        <dsp:cNvSpPr/>
      </dsp:nvSpPr>
      <dsp:spPr>
        <a:xfrm>
          <a:off x="1331268" y="430417"/>
          <a:ext cx="4035708" cy="4035708"/>
        </a:xfrm>
        <a:custGeom>
          <a:avLst/>
          <a:gdLst/>
          <a:ahLst/>
          <a:cxnLst/>
          <a:rect l="0" t="0" r="0" b="0"/>
          <a:pathLst>
            <a:path>
              <a:moveTo>
                <a:pt x="607914" y="574315"/>
              </a:moveTo>
              <a:arcTo wR="2017854" hR="2017854" stAng="13540476" swAng="15005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9370A-5153-4389-8FC7-DE638979A83F}">
      <dsp:nvSpPr>
        <dsp:cNvPr id="0" name=""/>
        <dsp:cNvSpPr/>
      </dsp:nvSpPr>
      <dsp:spPr>
        <a:xfrm>
          <a:off x="930406" y="204461"/>
          <a:ext cx="2113280" cy="2113280"/>
        </a:xfrm>
        <a:prstGeom prst="ellipse">
          <a:avLst/>
        </a:prstGeom>
        <a:solidFill>
          <a:srgbClr val="F5ADB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Korea </a:t>
          </a:r>
          <a:r>
            <a:rPr lang="en-US" sz="1600" b="1" kern="1200" dirty="0" err="1" smtClean="0">
              <a:solidFill>
                <a:schemeClr val="tx1"/>
              </a:solidFill>
            </a:rPr>
            <a:t>Uni</a:t>
          </a:r>
          <a:r>
            <a:rPr lang="sk-SK" sz="1600" b="1" kern="1200" dirty="0" smtClean="0">
              <a:solidFill>
                <a:schemeClr val="tx1"/>
              </a:solidFill>
            </a:rPr>
            <a:t>.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endParaRPr lang="sk-SK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tx1"/>
              </a:solidFill>
            </a:rPr>
            <a:t>(</a:t>
          </a:r>
          <a:r>
            <a:rPr lang="en-US" sz="1600" b="1" kern="1200" dirty="0" smtClean="0">
              <a:solidFill>
                <a:schemeClr val="tx1"/>
              </a:solidFill>
            </a:rPr>
            <a:t>South Korea</a:t>
          </a:r>
          <a:r>
            <a:rPr lang="sk-SK" sz="1600" b="1" kern="1200" dirty="0" smtClean="0">
              <a:solidFill>
                <a:schemeClr val="tx1"/>
              </a:solidFill>
            </a:rPr>
            <a:t>) </a:t>
          </a:r>
          <a:endParaRPr lang="sk-SK" sz="1600" b="1" kern="1200" dirty="0">
            <a:solidFill>
              <a:schemeClr val="tx1"/>
            </a:solidFill>
          </a:endParaRPr>
        </a:p>
      </dsp:txBody>
      <dsp:txXfrm>
        <a:off x="1174246" y="488941"/>
        <a:ext cx="1625600" cy="670560"/>
      </dsp:txXfrm>
    </dsp:sp>
    <dsp:sp modelId="{C55FFCC0-9F9F-4D14-8E61-9A10CB4A54B3}">
      <dsp:nvSpPr>
        <dsp:cNvPr id="0" name=""/>
        <dsp:cNvSpPr/>
      </dsp:nvSpPr>
      <dsp:spPr>
        <a:xfrm>
          <a:off x="1722353" y="1139181"/>
          <a:ext cx="2398826" cy="2113280"/>
        </a:xfrm>
        <a:prstGeom prst="ellipse">
          <a:avLst/>
        </a:prstGeom>
        <a:solidFill>
          <a:srgbClr val="F5ADB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Seoul National </a:t>
          </a:r>
          <a:r>
            <a:rPr lang="en-US" sz="1600" b="1" kern="1200" dirty="0" err="1" smtClean="0"/>
            <a:t>Uni</a:t>
          </a:r>
          <a:r>
            <a:rPr lang="sk-SK" sz="1600" b="1" kern="1200" dirty="0" smtClean="0"/>
            <a:t>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(</a:t>
          </a:r>
          <a:r>
            <a:rPr lang="en-US" sz="1600" b="1" kern="1200" dirty="0" smtClean="0"/>
            <a:t>South Korea</a:t>
          </a:r>
          <a:r>
            <a:rPr lang="sk-SK" sz="1600" kern="1200" dirty="0" smtClean="0"/>
            <a:t>) </a:t>
          </a:r>
          <a:endParaRPr lang="sk-SK" sz="1600" kern="1200" dirty="0"/>
        </a:p>
      </dsp:txBody>
      <dsp:txXfrm>
        <a:off x="3014029" y="1383021"/>
        <a:ext cx="922625" cy="1625600"/>
      </dsp:txXfrm>
    </dsp:sp>
    <dsp:sp modelId="{19E33683-5E88-4F23-9A0B-91EAE2834690}">
      <dsp:nvSpPr>
        <dsp:cNvPr id="0" name=""/>
        <dsp:cNvSpPr/>
      </dsp:nvSpPr>
      <dsp:spPr>
        <a:xfrm>
          <a:off x="1141702" y="1201708"/>
          <a:ext cx="1619681" cy="145799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>
              <a:solidFill>
                <a:schemeClr val="bg1"/>
              </a:solidFill>
            </a:rPr>
            <a:t>Od: 2015</a:t>
          </a:r>
          <a:endParaRPr lang="sk-SK" sz="2400" b="1" kern="1200" dirty="0">
            <a:solidFill>
              <a:schemeClr val="bg1"/>
            </a:solidFill>
          </a:endParaRPr>
        </a:p>
      </dsp:txBody>
      <dsp:txXfrm>
        <a:off x="1328589" y="2000801"/>
        <a:ext cx="1245908" cy="462632"/>
      </dsp:txXfrm>
    </dsp:sp>
    <dsp:sp modelId="{02A012CA-B219-4F2D-BB2A-CBA5B038C187}">
      <dsp:nvSpPr>
        <dsp:cNvPr id="0" name=""/>
        <dsp:cNvSpPr/>
      </dsp:nvSpPr>
      <dsp:spPr>
        <a:xfrm>
          <a:off x="-53235" y="1139181"/>
          <a:ext cx="2211124" cy="2113280"/>
        </a:xfrm>
        <a:prstGeom prst="ellipse">
          <a:avLst/>
        </a:prstGeom>
        <a:solidFill>
          <a:srgbClr val="F5ADBC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Chungbuk</a:t>
          </a:r>
          <a:r>
            <a:rPr lang="en-US" sz="1600" b="1" kern="1200" dirty="0" smtClean="0"/>
            <a:t> National </a:t>
          </a:r>
          <a:r>
            <a:rPr lang="en-US" sz="1600" b="1" kern="1200" dirty="0" err="1" smtClean="0"/>
            <a:t>Uni</a:t>
          </a:r>
          <a:r>
            <a:rPr lang="sk-SK" sz="1600" b="1" kern="1200" dirty="0" smtClean="0"/>
            <a:t>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(</a:t>
          </a:r>
          <a:r>
            <a:rPr lang="en-US" sz="1600" b="1" kern="1200" dirty="0" smtClean="0"/>
            <a:t>South Korea</a:t>
          </a:r>
          <a:r>
            <a:rPr lang="sk-SK" sz="1600" kern="1200" dirty="0" smtClean="0"/>
            <a:t>) </a:t>
          </a:r>
          <a:endParaRPr lang="sk-SK" sz="1600" kern="1200" dirty="0"/>
        </a:p>
      </dsp:txBody>
      <dsp:txXfrm>
        <a:off x="116850" y="1383021"/>
        <a:ext cx="850432" cy="1625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3D1C6-3D48-432B-8D79-DFCB4AAA5E96}">
      <dsp:nvSpPr>
        <dsp:cNvPr id="0" name=""/>
        <dsp:cNvSpPr/>
      </dsp:nvSpPr>
      <dsp:spPr>
        <a:xfrm>
          <a:off x="3134736" y="2212390"/>
          <a:ext cx="2812044" cy="2432532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EÚ univerzity</a:t>
          </a:r>
          <a:endParaRPr lang="sk-SK" sz="3200" kern="1200" dirty="0"/>
        </a:p>
      </dsp:txBody>
      <dsp:txXfrm>
        <a:off x="3600731" y="2615495"/>
        <a:ext cx="1880054" cy="1626322"/>
      </dsp:txXfrm>
    </dsp:sp>
    <dsp:sp modelId="{08563C65-1144-4FE0-87E0-240FFE1BB40A}">
      <dsp:nvSpPr>
        <dsp:cNvPr id="0" name=""/>
        <dsp:cNvSpPr/>
      </dsp:nvSpPr>
      <dsp:spPr>
        <a:xfrm>
          <a:off x="4895616" y="1048588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A53CD-394F-4293-BB27-0A174C637DBC}">
      <dsp:nvSpPr>
        <dsp:cNvPr id="0" name=""/>
        <dsp:cNvSpPr/>
      </dsp:nvSpPr>
      <dsp:spPr>
        <a:xfrm>
          <a:off x="3393766" y="0"/>
          <a:ext cx="2304450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err="1" smtClean="0"/>
            <a:t>Uni</a:t>
          </a:r>
          <a:r>
            <a:rPr lang="sk-SK" sz="2000" b="1" kern="1200" dirty="0" smtClean="0"/>
            <a:t>. </a:t>
          </a:r>
          <a:r>
            <a:rPr lang="sk-SK" sz="2000" b="1" kern="1200" dirty="0" err="1" smtClean="0"/>
            <a:t>Ghent</a:t>
          </a:r>
          <a:r>
            <a:rPr lang="sk-SK" sz="2000" b="1" kern="1200" dirty="0" smtClean="0"/>
            <a:t> – </a:t>
          </a:r>
          <a:r>
            <a:rPr lang="sk-SK" sz="2000" b="1" kern="1200" dirty="0" err="1" smtClean="0"/>
            <a:t>Agricultural</a:t>
          </a:r>
          <a:r>
            <a:rPr lang="sk-SK" sz="2000" b="1" kern="1200" dirty="0" smtClean="0"/>
            <a:t> </a:t>
          </a:r>
          <a:r>
            <a:rPr lang="sk-SK" sz="2000" b="1" kern="1200" dirty="0" err="1" smtClean="0"/>
            <a:t>Economics</a:t>
          </a:r>
          <a:endParaRPr lang="sk-SK" sz="2000" b="1" kern="1200" dirty="0"/>
        </a:p>
      </dsp:txBody>
      <dsp:txXfrm>
        <a:off x="3775663" y="330385"/>
        <a:ext cx="1540656" cy="1332850"/>
      </dsp:txXfrm>
    </dsp:sp>
    <dsp:sp modelId="{CFA77AA7-2F79-457F-826B-06BC3DAEEA57}">
      <dsp:nvSpPr>
        <dsp:cNvPr id="0" name=""/>
        <dsp:cNvSpPr/>
      </dsp:nvSpPr>
      <dsp:spPr>
        <a:xfrm>
          <a:off x="6133858" y="2757601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A8EF4-FE74-4E7D-8EB2-B4187DA08D23}">
      <dsp:nvSpPr>
        <dsp:cNvPr id="0" name=""/>
        <dsp:cNvSpPr/>
      </dsp:nvSpPr>
      <dsp:spPr>
        <a:xfrm>
          <a:off x="5445386" y="1226210"/>
          <a:ext cx="2428107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err="1" smtClean="0"/>
            <a:t>Agrocampus</a:t>
          </a:r>
          <a:r>
            <a:rPr lang="sk-SK" sz="2000" b="1" kern="1200" dirty="0" smtClean="0"/>
            <a:t> </a:t>
          </a:r>
          <a:r>
            <a:rPr lang="sk-SK" sz="2000" b="1" kern="1200" dirty="0" err="1" smtClean="0"/>
            <a:t>Ouest</a:t>
          </a:r>
          <a:r>
            <a:rPr lang="sk-SK" sz="2000" b="1" kern="1200" dirty="0" smtClean="0"/>
            <a:t> - </a:t>
          </a:r>
          <a:r>
            <a:rPr lang="en-US" sz="2000" b="1" i="0" kern="1200" dirty="0" smtClean="0"/>
            <a:t>Production Systems and Sustainable Development</a:t>
          </a:r>
          <a:endParaRPr lang="sk-SK" sz="2000" b="1" kern="1200" dirty="0"/>
        </a:p>
      </dsp:txBody>
      <dsp:txXfrm>
        <a:off x="5837587" y="1548231"/>
        <a:ext cx="1643705" cy="1349578"/>
      </dsp:txXfrm>
    </dsp:sp>
    <dsp:sp modelId="{C4C3F1C2-FB9F-4A00-B226-68DC87FCED35}">
      <dsp:nvSpPr>
        <dsp:cNvPr id="0" name=""/>
        <dsp:cNvSpPr/>
      </dsp:nvSpPr>
      <dsp:spPr>
        <a:xfrm>
          <a:off x="5273695" y="4686757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165ED-01BB-4825-9817-95FFDA8C741D}">
      <dsp:nvSpPr>
        <dsp:cNvPr id="0" name=""/>
        <dsp:cNvSpPr/>
      </dsp:nvSpPr>
      <dsp:spPr>
        <a:xfrm>
          <a:off x="5507215" y="3636797"/>
          <a:ext cx="2304450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i="0" kern="1200" dirty="0" err="1" smtClean="0"/>
            <a:t>Humboldt</a:t>
          </a:r>
          <a:r>
            <a:rPr lang="sk-SK" sz="2000" b="1" i="0" kern="1200" dirty="0" smtClean="0"/>
            <a:t> </a:t>
          </a:r>
          <a:r>
            <a:rPr lang="sk-SK" sz="2000" b="1" i="0" kern="1200" dirty="0" err="1" smtClean="0"/>
            <a:t>Uni.-Institutional</a:t>
          </a:r>
          <a:r>
            <a:rPr lang="sk-SK" sz="2000" b="1" i="0" kern="1200" dirty="0" smtClean="0"/>
            <a:t> (</a:t>
          </a:r>
          <a:r>
            <a:rPr lang="sk-SK" sz="2000" b="1" i="0" kern="1200" dirty="0" err="1" smtClean="0"/>
            <a:t>Agricultural</a:t>
          </a:r>
          <a:r>
            <a:rPr lang="sk-SK" sz="2000" b="1" i="0" kern="1200" dirty="0" smtClean="0"/>
            <a:t>) </a:t>
          </a:r>
          <a:r>
            <a:rPr lang="sk-SK" sz="2000" b="1" i="0" kern="1200" dirty="0" err="1" smtClean="0"/>
            <a:t>Economics</a:t>
          </a:r>
          <a:endParaRPr lang="sk-SK" sz="2000" b="1" kern="1200" dirty="0"/>
        </a:p>
      </dsp:txBody>
      <dsp:txXfrm>
        <a:off x="5889112" y="3967182"/>
        <a:ext cx="1540656" cy="1332850"/>
      </dsp:txXfrm>
    </dsp:sp>
    <dsp:sp modelId="{58722124-FA89-4C5D-B88A-EB4A6EAB6AE7}">
      <dsp:nvSpPr>
        <dsp:cNvPr id="0" name=""/>
        <dsp:cNvSpPr/>
      </dsp:nvSpPr>
      <dsp:spPr>
        <a:xfrm>
          <a:off x="3139969" y="4887010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B19D7-143C-4CCD-8A0D-86333CF32E2F}">
      <dsp:nvSpPr>
        <dsp:cNvPr id="0" name=""/>
        <dsp:cNvSpPr/>
      </dsp:nvSpPr>
      <dsp:spPr>
        <a:xfrm>
          <a:off x="3295850" y="4864379"/>
          <a:ext cx="2500283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i="0" kern="1200" dirty="0" smtClean="0"/>
            <a:t>SPU, Nitra - </a:t>
          </a:r>
          <a:r>
            <a:rPr lang="en-US" sz="2000" b="1" i="0" kern="1200" dirty="0" smtClean="0"/>
            <a:t>Public Administration and Regional Development</a:t>
          </a:r>
          <a:endParaRPr lang="sk-SK" sz="2000" b="1" kern="1200" dirty="0"/>
        </a:p>
      </dsp:txBody>
      <dsp:txXfrm>
        <a:off x="3694066" y="5181900"/>
        <a:ext cx="1703851" cy="1358578"/>
      </dsp:txXfrm>
    </dsp:sp>
    <dsp:sp modelId="{F82CD30D-8DDA-4678-B666-6B4A6E9E4D67}">
      <dsp:nvSpPr>
        <dsp:cNvPr id="0" name=""/>
        <dsp:cNvSpPr/>
      </dsp:nvSpPr>
      <dsp:spPr>
        <a:xfrm>
          <a:off x="1881449" y="3178682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2709C-BB8F-468E-89D2-DAD62BCFC3F1}">
      <dsp:nvSpPr>
        <dsp:cNvPr id="0" name=""/>
        <dsp:cNvSpPr/>
      </dsp:nvSpPr>
      <dsp:spPr>
        <a:xfrm>
          <a:off x="1270505" y="3638168"/>
          <a:ext cx="2304450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err="1" smtClean="0"/>
            <a:t>Pisa</a:t>
          </a:r>
          <a:r>
            <a:rPr lang="sk-SK" sz="1800" b="1" kern="1200" dirty="0" smtClean="0"/>
            <a:t> </a:t>
          </a:r>
          <a:r>
            <a:rPr lang="sk-SK" sz="1800" b="1" kern="1200" dirty="0" err="1" smtClean="0"/>
            <a:t>Uni</a:t>
          </a:r>
          <a:r>
            <a:rPr lang="sk-SK" sz="1800" b="1" kern="1200" dirty="0" smtClean="0"/>
            <a:t>.-</a:t>
          </a:r>
          <a:r>
            <a:rPr lang="en-US" sz="1800" b="1" i="0" kern="1200" dirty="0" smtClean="0"/>
            <a:t>Change processes in rural areas</a:t>
          </a:r>
          <a:r>
            <a:rPr lang="sk-SK" sz="1800" b="1" i="0" kern="1200" dirty="0" smtClean="0"/>
            <a:t>, </a:t>
          </a:r>
          <a:r>
            <a:rPr lang="sk-SK" sz="1800" b="1" i="0" kern="1200" dirty="0" err="1" smtClean="0"/>
            <a:t>Food</a:t>
          </a:r>
          <a:endParaRPr lang="sk-SK" sz="1800" b="1" kern="1200" dirty="0"/>
        </a:p>
      </dsp:txBody>
      <dsp:txXfrm>
        <a:off x="1652402" y="3968553"/>
        <a:ext cx="1540656" cy="1332850"/>
      </dsp:txXfrm>
    </dsp:sp>
    <dsp:sp modelId="{FF99C6E0-F8B6-484F-B9A3-2F46FB652EF5}">
      <dsp:nvSpPr>
        <dsp:cNvPr id="0" name=""/>
        <dsp:cNvSpPr/>
      </dsp:nvSpPr>
      <dsp:spPr>
        <a:xfrm>
          <a:off x="1270505" y="1223467"/>
          <a:ext cx="2304450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i="0" kern="1200" dirty="0" err="1" smtClean="0"/>
            <a:t>Wageningen</a:t>
          </a:r>
          <a:r>
            <a:rPr lang="sk-SK" sz="2000" b="1" i="0" kern="1200" dirty="0" smtClean="0"/>
            <a:t>  </a:t>
          </a:r>
          <a:r>
            <a:rPr lang="sk-SK" sz="2000" b="1" i="0" kern="1200" dirty="0" err="1" smtClean="0"/>
            <a:t>Uni.-Rural</a:t>
          </a:r>
          <a:r>
            <a:rPr lang="sk-SK" sz="2000" b="1" i="0" kern="1200" dirty="0" smtClean="0"/>
            <a:t> </a:t>
          </a:r>
          <a:r>
            <a:rPr lang="sk-SK" sz="2000" b="1" i="0" kern="1200" dirty="0" err="1" smtClean="0"/>
            <a:t>Sociology</a:t>
          </a:r>
          <a:endParaRPr lang="sk-SK" sz="2000" b="1" kern="1200" dirty="0"/>
        </a:p>
      </dsp:txBody>
      <dsp:txXfrm>
        <a:off x="1652402" y="1553852"/>
        <a:ext cx="1540656" cy="13328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8C8F5-C843-47EA-8130-E0FA08251337}">
      <dsp:nvSpPr>
        <dsp:cNvPr id="0" name=""/>
        <dsp:cNvSpPr/>
      </dsp:nvSpPr>
      <dsp:spPr>
        <a:xfrm>
          <a:off x="3105520" y="2151535"/>
          <a:ext cx="2734695" cy="236562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300" kern="1200" dirty="0" smtClean="0"/>
            <a:t>Univerzity mimo EÚ</a:t>
          </a:r>
          <a:endParaRPr lang="sk-SK" sz="3300" kern="1200" dirty="0"/>
        </a:p>
      </dsp:txBody>
      <dsp:txXfrm>
        <a:off x="3558697" y="2543551"/>
        <a:ext cx="1828341" cy="1581589"/>
      </dsp:txXfrm>
    </dsp:sp>
    <dsp:sp modelId="{371AF9A9-A767-480A-B240-A8524576B51E}">
      <dsp:nvSpPr>
        <dsp:cNvPr id="0" name=""/>
        <dsp:cNvSpPr/>
      </dsp:nvSpPr>
      <dsp:spPr>
        <a:xfrm>
          <a:off x="4817964" y="1019745"/>
          <a:ext cx="1031792" cy="88902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73E5E-EE63-431A-9879-2167A7A7C7B3}">
      <dsp:nvSpPr>
        <dsp:cNvPr id="0" name=""/>
        <dsp:cNvSpPr/>
      </dsp:nvSpPr>
      <dsp:spPr>
        <a:xfrm>
          <a:off x="3357425" y="0"/>
          <a:ext cx="2241063" cy="193878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err="1" smtClean="0"/>
            <a:t>Pretoria</a:t>
          </a:r>
          <a:r>
            <a:rPr lang="sk-SK" sz="2000" b="1" kern="1200" dirty="0" smtClean="0"/>
            <a:t> </a:t>
          </a:r>
          <a:r>
            <a:rPr lang="sk-SK" sz="2000" b="1" kern="1200" dirty="0" err="1" smtClean="0"/>
            <a:t>Uni</a:t>
          </a:r>
          <a:r>
            <a:rPr lang="sk-SK" sz="2000" b="1" kern="1200" dirty="0" smtClean="0"/>
            <a:t>.-</a:t>
          </a:r>
          <a:r>
            <a:rPr lang="en-US" sz="2000" b="1" i="0" kern="1200" dirty="0" smtClean="0"/>
            <a:t>Agribusiness Management and Rural Finance</a:t>
          </a:r>
          <a:endParaRPr lang="sk-SK" sz="2000" b="1" kern="1200" dirty="0"/>
        </a:p>
      </dsp:txBody>
      <dsp:txXfrm>
        <a:off x="3728817" y="321298"/>
        <a:ext cx="1498279" cy="1296186"/>
      </dsp:txXfrm>
    </dsp:sp>
    <dsp:sp modelId="{0BC49472-7E9E-48F7-BD06-D88599D74F3D}">
      <dsp:nvSpPr>
        <dsp:cNvPr id="0" name=""/>
        <dsp:cNvSpPr/>
      </dsp:nvSpPr>
      <dsp:spPr>
        <a:xfrm>
          <a:off x="6022146" y="2681749"/>
          <a:ext cx="1031792" cy="88902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760AC-0B48-4CF3-86FF-D220E8A8ADFC}">
      <dsp:nvSpPr>
        <dsp:cNvPr id="0" name=""/>
        <dsp:cNvSpPr/>
      </dsp:nvSpPr>
      <dsp:spPr>
        <a:xfrm>
          <a:off x="5280988" y="1192481"/>
          <a:ext cx="2504567" cy="193878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i="0" kern="1200" dirty="0" err="1" smtClean="0"/>
            <a:t>Uni</a:t>
          </a:r>
          <a:r>
            <a:rPr lang="sk-SK" sz="2000" b="1" i="0" kern="1200" dirty="0" smtClean="0"/>
            <a:t>. </a:t>
          </a:r>
          <a:r>
            <a:rPr lang="sk-SK" sz="2000" b="1" i="0" kern="1200" dirty="0" err="1" smtClean="0"/>
            <a:t>of</a:t>
          </a:r>
          <a:r>
            <a:rPr lang="sk-SK" sz="2000" b="1" i="0" kern="1200" dirty="0" smtClean="0"/>
            <a:t> </a:t>
          </a:r>
          <a:r>
            <a:rPr lang="sk-SK" sz="2000" b="1" i="0" kern="1200" dirty="0" err="1" smtClean="0"/>
            <a:t>Agricultural</a:t>
          </a:r>
          <a:r>
            <a:rPr lang="sk-SK" sz="2000" b="1" i="0" kern="1200" dirty="0" smtClean="0"/>
            <a:t> </a:t>
          </a:r>
          <a:r>
            <a:rPr lang="sk-SK" sz="2000" b="1" i="0" kern="1200" dirty="0" err="1" smtClean="0"/>
            <a:t>Sciences</a:t>
          </a:r>
          <a:r>
            <a:rPr lang="sk-SK" sz="2000" b="1" i="0" kern="1200" dirty="0" smtClean="0"/>
            <a:t>, India - </a:t>
          </a:r>
          <a:r>
            <a:rPr lang="sk-SK" sz="2000" b="1" i="0" kern="1200" dirty="0" err="1" smtClean="0"/>
            <a:t>Environmental</a:t>
          </a:r>
          <a:r>
            <a:rPr lang="sk-SK" sz="2000" b="1" i="0" kern="1200" dirty="0" smtClean="0"/>
            <a:t> </a:t>
          </a:r>
          <a:r>
            <a:rPr lang="sk-SK" sz="2000" b="1" i="0" kern="1200" dirty="0" err="1" smtClean="0"/>
            <a:t>Economics</a:t>
          </a:r>
          <a:endParaRPr lang="sk-SK" sz="2000" b="1" kern="1200" dirty="0"/>
        </a:p>
      </dsp:txBody>
      <dsp:txXfrm>
        <a:off x="5674339" y="1496973"/>
        <a:ext cx="1717865" cy="1329798"/>
      </dsp:txXfrm>
    </dsp:sp>
    <dsp:sp modelId="{BE2114CC-019B-4D75-9A7E-A39A072EC7FE}">
      <dsp:nvSpPr>
        <dsp:cNvPr id="0" name=""/>
        <dsp:cNvSpPr/>
      </dsp:nvSpPr>
      <dsp:spPr>
        <a:xfrm>
          <a:off x="5185644" y="4557840"/>
          <a:ext cx="1031792" cy="88902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20311-F741-4C53-B8FE-1E95431C3ECE}">
      <dsp:nvSpPr>
        <dsp:cNvPr id="0" name=""/>
        <dsp:cNvSpPr/>
      </dsp:nvSpPr>
      <dsp:spPr>
        <a:xfrm>
          <a:off x="5215112" y="3536761"/>
          <a:ext cx="2636319" cy="193878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/>
            <a:t>Escuela Superior Politécnica del Litoral,</a:t>
          </a:r>
          <a:r>
            <a:rPr lang="es-ES" sz="2000" b="1" kern="1200" dirty="0" smtClean="0"/>
            <a:t/>
          </a:r>
          <a:br>
            <a:rPr lang="es-ES" sz="2000" b="1" kern="1200" dirty="0" smtClean="0"/>
          </a:br>
          <a:r>
            <a:rPr lang="es-ES" sz="2000" b="1" i="0" kern="1200" dirty="0" smtClean="0"/>
            <a:t>Ecuador </a:t>
          </a:r>
          <a:r>
            <a:rPr lang="sk-SK" sz="2000" b="1" i="0" kern="1200" dirty="0" smtClean="0"/>
            <a:t> - </a:t>
          </a:r>
          <a:r>
            <a:rPr lang="en-US" sz="2000" b="1" i="0" kern="1200" dirty="0" smtClean="0"/>
            <a:t>Sustainable Tropical Agriculture</a:t>
          </a:r>
          <a:r>
            <a:rPr lang="sk-SK" sz="2000" b="1" i="0" kern="1200" dirty="0" smtClean="0"/>
            <a:t> </a:t>
          </a:r>
          <a:endParaRPr lang="sk-SK" sz="2000" b="1" kern="1200" dirty="0"/>
        </a:p>
      </dsp:txBody>
      <dsp:txXfrm>
        <a:off x="5619442" y="3834110"/>
        <a:ext cx="1827659" cy="1344084"/>
      </dsp:txXfrm>
    </dsp:sp>
    <dsp:sp modelId="{D052DA0E-9CED-43BF-B1FD-E6F3423A960E}">
      <dsp:nvSpPr>
        <dsp:cNvPr id="0" name=""/>
        <dsp:cNvSpPr/>
      </dsp:nvSpPr>
      <dsp:spPr>
        <a:xfrm>
          <a:off x="3110609" y="4752585"/>
          <a:ext cx="1031792" cy="88902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F66DB-8668-45E6-BD0B-D7FFFBDB6E38}">
      <dsp:nvSpPr>
        <dsp:cNvPr id="0" name=""/>
        <dsp:cNvSpPr/>
      </dsp:nvSpPr>
      <dsp:spPr>
        <a:xfrm>
          <a:off x="3357425" y="4730577"/>
          <a:ext cx="2241063" cy="193878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i="0" kern="1200" dirty="0" err="1" smtClean="0"/>
            <a:t>Nanjing</a:t>
          </a:r>
          <a:r>
            <a:rPr lang="sk-SK" sz="1800" b="1" i="0" kern="1200" dirty="0" smtClean="0"/>
            <a:t> </a:t>
          </a:r>
          <a:r>
            <a:rPr lang="sk-SK" sz="1800" b="1" i="0" kern="1200" dirty="0" err="1" smtClean="0"/>
            <a:t>Agricultural</a:t>
          </a:r>
          <a:r>
            <a:rPr lang="sk-SK" sz="1800" b="1" i="0" kern="1200" dirty="0" smtClean="0"/>
            <a:t> </a:t>
          </a:r>
          <a:r>
            <a:rPr lang="sk-SK" sz="1800" b="1" i="0" kern="1200" dirty="0" err="1" smtClean="0"/>
            <a:t>Uni</a:t>
          </a:r>
          <a:r>
            <a:rPr lang="sk-SK" sz="1800" b="1" i="0" kern="1200" dirty="0" smtClean="0"/>
            <a:t>.-</a:t>
          </a:r>
          <a:r>
            <a:rPr lang="en-US" sz="1800" b="1" i="0" kern="1200" dirty="0" smtClean="0"/>
            <a:t>Land Administration and Land Management</a:t>
          </a:r>
          <a:endParaRPr lang="sk-SK" sz="1800" b="1" kern="1200" dirty="0"/>
        </a:p>
      </dsp:txBody>
      <dsp:txXfrm>
        <a:off x="3728817" y="5051875"/>
        <a:ext cx="1498279" cy="1296186"/>
      </dsp:txXfrm>
    </dsp:sp>
    <dsp:sp modelId="{EA01478A-8514-4968-9ED6-B6A908B863FE}">
      <dsp:nvSpPr>
        <dsp:cNvPr id="0" name=""/>
        <dsp:cNvSpPr/>
      </dsp:nvSpPr>
      <dsp:spPr>
        <a:xfrm>
          <a:off x="1886707" y="3091248"/>
          <a:ext cx="1031792" cy="88902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E8A54-D1E5-4835-8DCE-083F23873500}">
      <dsp:nvSpPr>
        <dsp:cNvPr id="0" name=""/>
        <dsp:cNvSpPr/>
      </dsp:nvSpPr>
      <dsp:spPr>
        <a:xfrm>
          <a:off x="1292568" y="3538095"/>
          <a:ext cx="2241063" cy="193878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i="0" kern="1200" dirty="0" err="1" smtClean="0"/>
            <a:t>China</a:t>
          </a:r>
          <a:r>
            <a:rPr lang="sk-SK" sz="2000" b="1" i="0" kern="1200" dirty="0" smtClean="0"/>
            <a:t> </a:t>
          </a:r>
          <a:r>
            <a:rPr lang="sk-SK" sz="2000" b="1" i="0" kern="1200" dirty="0" err="1" smtClean="0"/>
            <a:t>Agricultural</a:t>
          </a:r>
          <a:r>
            <a:rPr lang="sk-SK" sz="2000" b="1" i="0" kern="1200" dirty="0" smtClean="0"/>
            <a:t> </a:t>
          </a:r>
          <a:r>
            <a:rPr lang="sk-SK" sz="2000" b="1" i="0" kern="1200" dirty="0" err="1" smtClean="0"/>
            <a:t>Uni.-Rural</a:t>
          </a:r>
          <a:r>
            <a:rPr lang="sk-SK" sz="2000" b="1" i="0" kern="1200" dirty="0" smtClean="0"/>
            <a:t> </a:t>
          </a:r>
          <a:r>
            <a:rPr lang="sk-SK" sz="2000" b="1" i="0" kern="1200" dirty="0" err="1" smtClean="0"/>
            <a:t>Development</a:t>
          </a:r>
          <a:r>
            <a:rPr lang="sk-SK" sz="2000" b="1" i="0" kern="1200" dirty="0" smtClean="0"/>
            <a:t> </a:t>
          </a:r>
          <a:r>
            <a:rPr lang="sk-SK" sz="2000" b="1" i="0" kern="1200" dirty="0" err="1" smtClean="0"/>
            <a:t>Management</a:t>
          </a:r>
          <a:endParaRPr lang="sk-SK" sz="2000" b="1" kern="1200" dirty="0"/>
        </a:p>
      </dsp:txBody>
      <dsp:txXfrm>
        <a:off x="1663960" y="3859393"/>
        <a:ext cx="1498279" cy="1296186"/>
      </dsp:txXfrm>
    </dsp:sp>
    <dsp:sp modelId="{CD9741C4-A24D-4C3A-9829-FEAE4C539E9C}">
      <dsp:nvSpPr>
        <dsp:cNvPr id="0" name=""/>
        <dsp:cNvSpPr/>
      </dsp:nvSpPr>
      <dsp:spPr>
        <a:xfrm>
          <a:off x="1292568" y="1189813"/>
          <a:ext cx="2241063" cy="193878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i="0" kern="1200" dirty="0" err="1" smtClean="0"/>
            <a:t>Uni</a:t>
          </a:r>
          <a:r>
            <a:rPr lang="sk-SK" sz="2000" b="1" i="0" kern="1200" dirty="0" smtClean="0"/>
            <a:t>. </a:t>
          </a:r>
          <a:r>
            <a:rPr lang="sk-SK" sz="2000" b="1" i="0" kern="1200" dirty="0" err="1" smtClean="0"/>
            <a:t>of</a:t>
          </a:r>
          <a:r>
            <a:rPr lang="sk-SK" sz="2000" b="1" i="0" kern="1200" dirty="0" smtClean="0"/>
            <a:t> Arkansas - </a:t>
          </a:r>
          <a:r>
            <a:rPr lang="sk-SK" sz="2000" b="1" i="0" kern="1200" dirty="0" err="1" smtClean="0"/>
            <a:t>Agribusiness</a:t>
          </a:r>
          <a:r>
            <a:rPr lang="sk-SK" sz="2000" b="1" i="0" kern="1200" dirty="0" smtClean="0"/>
            <a:t> and </a:t>
          </a:r>
          <a:r>
            <a:rPr lang="sk-SK" sz="2000" b="1" i="0" kern="1200" dirty="0" err="1" smtClean="0"/>
            <a:t>Management</a:t>
          </a:r>
          <a:endParaRPr lang="sk-SK" sz="2000" b="1" kern="1200" dirty="0"/>
        </a:p>
      </dsp:txBody>
      <dsp:txXfrm>
        <a:off x="1663960" y="1511111"/>
        <a:ext cx="1498279" cy="12961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5DEDE-48BF-4511-8244-F62F2E779387}">
      <dsp:nvSpPr>
        <dsp:cNvPr id="0" name=""/>
        <dsp:cNvSpPr/>
      </dsp:nvSpPr>
      <dsp:spPr>
        <a:xfrm>
          <a:off x="3514848" y="58060"/>
          <a:ext cx="5265838" cy="6364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Univerzita </a:t>
          </a:r>
          <a:r>
            <a:rPr lang="en-US" sz="2000" kern="1200" dirty="0" smtClean="0"/>
            <a:t>Ghent</a:t>
          </a:r>
          <a:r>
            <a:rPr lang="sk-SK" sz="2000" kern="1200" dirty="0" smtClean="0"/>
            <a:t>: </a:t>
          </a:r>
          <a:r>
            <a:rPr lang="sk-SK" sz="2000" b="1" kern="1200" dirty="0" smtClean="0"/>
            <a:t>spoločný základný modul</a:t>
          </a:r>
          <a:endParaRPr lang="sk-SK" sz="2000" b="1" kern="1200" dirty="0"/>
        </a:p>
      </dsp:txBody>
      <dsp:txXfrm>
        <a:off x="3514848" y="137617"/>
        <a:ext cx="5027167" cy="477342"/>
      </dsp:txXfrm>
    </dsp:sp>
    <dsp:sp modelId="{82C32297-1E8C-4299-9B9B-1C5A1491BE90}">
      <dsp:nvSpPr>
        <dsp:cNvPr id="0" name=""/>
        <dsp:cNvSpPr/>
      </dsp:nvSpPr>
      <dsp:spPr>
        <a:xfrm>
          <a:off x="4289" y="85"/>
          <a:ext cx="3510558" cy="752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 smtClean="0"/>
            <a:t>1. Semester</a:t>
          </a:r>
          <a:endParaRPr lang="sk-SK" sz="3600" kern="1200" dirty="0"/>
        </a:p>
      </dsp:txBody>
      <dsp:txXfrm>
        <a:off x="41018" y="36814"/>
        <a:ext cx="3437100" cy="678949"/>
      </dsp:txXfrm>
    </dsp:sp>
    <dsp:sp modelId="{4B2327D1-0C97-4650-9105-E0AE5B223842}">
      <dsp:nvSpPr>
        <dsp:cNvPr id="0" name=""/>
        <dsp:cNvSpPr/>
      </dsp:nvSpPr>
      <dsp:spPr>
        <a:xfrm>
          <a:off x="3514848" y="801505"/>
          <a:ext cx="5265838" cy="10358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err="1" smtClean="0"/>
            <a:t>Uni</a:t>
          </a:r>
          <a:r>
            <a:rPr lang="sk-SK" sz="2000" kern="1200" dirty="0" smtClean="0"/>
            <a:t>. </a:t>
          </a:r>
          <a:r>
            <a:rPr lang="sk-SK" sz="2000" kern="1200" dirty="0" err="1" smtClean="0"/>
            <a:t>Ghent</a:t>
          </a:r>
          <a:r>
            <a:rPr lang="sk-SK" sz="2000" kern="1200" dirty="0" smtClean="0"/>
            <a:t> </a:t>
          </a:r>
          <a:r>
            <a:rPr lang="sk-SK" sz="2000" b="1" kern="1200" dirty="0" smtClean="0">
              <a:solidFill>
                <a:srgbClr val="FF0000"/>
              </a:solidFill>
            </a:rPr>
            <a:t>alebo </a:t>
          </a:r>
          <a:r>
            <a:rPr lang="sk-SK" sz="2000" b="0" kern="1200" dirty="0" err="1" smtClean="0">
              <a:solidFill>
                <a:schemeClr val="tx1"/>
              </a:solidFill>
            </a:rPr>
            <a:t>Humboldtova</a:t>
          </a:r>
          <a:r>
            <a:rPr lang="sk-SK" sz="2000" b="0" kern="1200" dirty="0" smtClean="0">
              <a:solidFill>
                <a:schemeClr val="tx1"/>
              </a:solidFill>
            </a:rPr>
            <a:t> </a:t>
          </a:r>
          <a:r>
            <a:rPr lang="sk-SK" sz="2000" b="0" kern="1200" dirty="0" err="1" smtClean="0">
              <a:solidFill>
                <a:schemeClr val="tx1"/>
              </a:solidFill>
            </a:rPr>
            <a:t>Uni</a:t>
          </a:r>
          <a:r>
            <a:rPr lang="sk-SK" sz="2000" b="0" kern="1200" dirty="0" smtClean="0">
              <a:solidFill>
                <a:schemeClr val="tx1"/>
              </a:solidFill>
            </a:rPr>
            <a:t>. </a:t>
          </a:r>
          <a:r>
            <a:rPr lang="sk-SK" sz="2000" b="1" kern="1200" dirty="0" smtClean="0">
              <a:solidFill>
                <a:srgbClr val="FF0000"/>
              </a:solidFill>
            </a:rPr>
            <a:t>alebo </a:t>
          </a:r>
          <a:r>
            <a:rPr lang="sk-SK" sz="2000" b="0" kern="1200" dirty="0" err="1" smtClean="0">
              <a:solidFill>
                <a:schemeClr val="tx1"/>
              </a:solidFill>
            </a:rPr>
            <a:t>Uni</a:t>
          </a:r>
          <a:r>
            <a:rPr lang="sk-SK" sz="2000" b="0" kern="1200" dirty="0" smtClean="0">
              <a:solidFill>
                <a:schemeClr val="tx1"/>
              </a:solidFill>
            </a:rPr>
            <a:t>. z krajiny mimo EÚ</a:t>
          </a:r>
          <a:r>
            <a:rPr lang="sk-SK" sz="2000" b="1" kern="1200" dirty="0" smtClean="0">
              <a:solidFill>
                <a:schemeClr val="tx1"/>
              </a:solidFill>
            </a:rPr>
            <a:t>:  prvý špecializovaný modul</a:t>
          </a:r>
          <a:endParaRPr lang="sk-SK" sz="2000" b="1" kern="1200" dirty="0">
            <a:solidFill>
              <a:schemeClr val="tx1"/>
            </a:solidFill>
          </a:endParaRPr>
        </a:p>
      </dsp:txBody>
      <dsp:txXfrm>
        <a:off x="3514848" y="930992"/>
        <a:ext cx="4877377" cy="776921"/>
      </dsp:txXfrm>
    </dsp:sp>
    <dsp:sp modelId="{93F34944-A1BC-414B-8056-B9D82D4A5F98}">
      <dsp:nvSpPr>
        <dsp:cNvPr id="0" name=""/>
        <dsp:cNvSpPr/>
      </dsp:nvSpPr>
      <dsp:spPr>
        <a:xfrm>
          <a:off x="4289" y="926394"/>
          <a:ext cx="3510558" cy="786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 smtClean="0"/>
            <a:t>2. Semester</a:t>
          </a:r>
          <a:endParaRPr lang="sk-SK" sz="3600" kern="1200" dirty="0"/>
        </a:p>
      </dsp:txBody>
      <dsp:txXfrm>
        <a:off x="42664" y="964769"/>
        <a:ext cx="3433808" cy="709368"/>
      </dsp:txXfrm>
    </dsp:sp>
    <dsp:sp modelId="{DD3008F0-8032-4CEF-A516-9954E25E586D}">
      <dsp:nvSpPr>
        <dsp:cNvPr id="0" name=""/>
        <dsp:cNvSpPr/>
      </dsp:nvSpPr>
      <dsp:spPr>
        <a:xfrm>
          <a:off x="3514848" y="1886414"/>
          <a:ext cx="5265838" cy="1048775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A6076-D7CB-4D7E-82EC-AE3318D4CEE7}">
      <dsp:nvSpPr>
        <dsp:cNvPr id="0" name=""/>
        <dsp:cNvSpPr/>
      </dsp:nvSpPr>
      <dsp:spPr>
        <a:xfrm>
          <a:off x="4289" y="2018255"/>
          <a:ext cx="3510558" cy="78509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 err="1" smtClean="0"/>
            <a:t>Case</a:t>
          </a:r>
          <a:r>
            <a:rPr lang="sk-SK" sz="3600" kern="1200" dirty="0" smtClean="0"/>
            <a:t> Study</a:t>
          </a:r>
          <a:endParaRPr lang="sk-SK" sz="3600" kern="1200" dirty="0"/>
        </a:p>
      </dsp:txBody>
      <dsp:txXfrm>
        <a:off x="42614" y="2056580"/>
        <a:ext cx="3433908" cy="708444"/>
      </dsp:txXfrm>
    </dsp:sp>
    <dsp:sp modelId="{37363D9E-94AD-4AE8-8E61-34497CED8EF9}">
      <dsp:nvSpPr>
        <dsp:cNvPr id="0" name=""/>
        <dsp:cNvSpPr/>
      </dsp:nvSpPr>
      <dsp:spPr>
        <a:xfrm>
          <a:off x="3514848" y="2984203"/>
          <a:ext cx="5265838" cy="15061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b="0" kern="1200" dirty="0" err="1" smtClean="0">
              <a:solidFill>
                <a:schemeClr val="tx1"/>
              </a:solidFill>
            </a:rPr>
            <a:t>Humboldtova</a:t>
          </a:r>
          <a:r>
            <a:rPr lang="sk-SK" sz="2000" b="0" kern="1200" dirty="0" smtClean="0">
              <a:solidFill>
                <a:schemeClr val="tx1"/>
              </a:solidFill>
            </a:rPr>
            <a:t> </a:t>
          </a:r>
          <a:r>
            <a:rPr lang="sk-SK" sz="2000" b="0" kern="1200" dirty="0" err="1" smtClean="0">
              <a:solidFill>
                <a:schemeClr val="tx1"/>
              </a:solidFill>
            </a:rPr>
            <a:t>Uni</a:t>
          </a:r>
          <a:r>
            <a:rPr lang="sk-SK" sz="2000" b="0" kern="1200" dirty="0" smtClean="0">
              <a:solidFill>
                <a:schemeClr val="tx1"/>
              </a:solidFill>
            </a:rPr>
            <a:t>.  </a:t>
          </a:r>
          <a:r>
            <a:rPr lang="sk-SK" sz="2000" b="1" kern="1200" dirty="0" smtClean="0">
              <a:solidFill>
                <a:srgbClr val="FF0000"/>
              </a:solidFill>
            </a:rPr>
            <a:t>alebo</a:t>
          </a:r>
          <a:r>
            <a:rPr lang="sk-SK" sz="2000" b="0" kern="1200" dirty="0" smtClean="0">
              <a:solidFill>
                <a:schemeClr val="tx1"/>
              </a:solidFill>
            </a:rPr>
            <a:t> </a:t>
          </a:r>
          <a:r>
            <a:rPr lang="sk-SK" sz="2000" b="0" kern="1200" dirty="0" err="1" smtClean="0">
              <a:solidFill>
                <a:schemeClr val="tx1"/>
              </a:solidFill>
            </a:rPr>
            <a:t>Uni</a:t>
          </a:r>
          <a:r>
            <a:rPr lang="sk-SK" sz="2000" b="0" kern="1200" dirty="0" smtClean="0">
              <a:solidFill>
                <a:schemeClr val="tx1"/>
              </a:solidFill>
            </a:rPr>
            <a:t>. </a:t>
          </a:r>
          <a:r>
            <a:rPr lang="en-US" sz="2000" kern="1200" dirty="0" err="1" smtClean="0"/>
            <a:t>Wageningen</a:t>
          </a:r>
          <a:r>
            <a:rPr lang="en-US" sz="2000" kern="1200" dirty="0" smtClean="0"/>
            <a:t> </a:t>
          </a:r>
          <a:r>
            <a:rPr lang="sk-SK" sz="2000" kern="1200" dirty="0" smtClean="0"/>
            <a:t> </a:t>
          </a:r>
          <a:r>
            <a:rPr lang="sk-SK" sz="2000" b="1" kern="1200" dirty="0" smtClean="0">
              <a:solidFill>
                <a:srgbClr val="FF0000"/>
              </a:solidFill>
            </a:rPr>
            <a:t>alebo</a:t>
          </a:r>
          <a:r>
            <a:rPr lang="sk-SK" sz="2000" kern="1200" dirty="0" smtClean="0"/>
            <a:t> </a:t>
          </a:r>
          <a:r>
            <a:rPr lang="en-US" sz="2000" kern="1200" dirty="0" smtClean="0"/>
            <a:t> </a:t>
          </a:r>
          <a:r>
            <a:rPr lang="en-US" sz="2000" kern="1200" dirty="0" err="1" smtClean="0"/>
            <a:t>Agrocampus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Ouest</a:t>
          </a:r>
          <a:r>
            <a:rPr lang="en-US" sz="2000" kern="1200" dirty="0" smtClean="0"/>
            <a:t> </a:t>
          </a:r>
          <a:r>
            <a:rPr lang="sk-SK" sz="2000" kern="1200" dirty="0" smtClean="0"/>
            <a:t> </a:t>
          </a:r>
          <a:r>
            <a:rPr lang="sk-SK" sz="2000" b="1" kern="1200" dirty="0" smtClean="0">
              <a:solidFill>
                <a:srgbClr val="FF0000"/>
              </a:solidFill>
            </a:rPr>
            <a:t>alebo </a:t>
          </a:r>
          <a:r>
            <a:rPr lang="sk-SK" sz="2000" kern="1200" dirty="0" err="1" smtClean="0"/>
            <a:t>Uni</a:t>
          </a:r>
          <a:r>
            <a:rPr lang="sk-SK" sz="2000" kern="1200" dirty="0" smtClean="0"/>
            <a:t>.                z krajiny mimo EÚ:  </a:t>
          </a:r>
          <a:r>
            <a:rPr lang="sk-SK" sz="2000" b="1" kern="1200" dirty="0" smtClean="0"/>
            <a:t>druhý špecializovaný modul </a:t>
          </a:r>
          <a:endParaRPr lang="sk-SK" sz="2000" b="1" kern="1200" dirty="0"/>
        </a:p>
      </dsp:txBody>
      <dsp:txXfrm>
        <a:off x="3514848" y="3172466"/>
        <a:ext cx="4701049" cy="1129577"/>
      </dsp:txXfrm>
    </dsp:sp>
    <dsp:sp modelId="{D03D4215-1F57-4A82-A3DE-21016C329DB3}">
      <dsp:nvSpPr>
        <dsp:cNvPr id="0" name=""/>
        <dsp:cNvSpPr/>
      </dsp:nvSpPr>
      <dsp:spPr>
        <a:xfrm>
          <a:off x="4289" y="3346891"/>
          <a:ext cx="3510558" cy="780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 smtClean="0"/>
            <a:t>3. Semester</a:t>
          </a:r>
          <a:endParaRPr lang="sk-SK" sz="3600" kern="1200" dirty="0"/>
        </a:p>
      </dsp:txBody>
      <dsp:txXfrm>
        <a:off x="42401" y="3385003"/>
        <a:ext cx="3434334" cy="704503"/>
      </dsp:txXfrm>
    </dsp:sp>
    <dsp:sp modelId="{48F743AF-AD5F-4B33-9DAE-296A3501B70F}">
      <dsp:nvSpPr>
        <dsp:cNvPr id="0" name=""/>
        <dsp:cNvSpPr/>
      </dsp:nvSpPr>
      <dsp:spPr>
        <a:xfrm>
          <a:off x="3514848" y="4539320"/>
          <a:ext cx="5265838" cy="12212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Partnerská univerzita z EÚ, na ktorej študent absolvoval semester alebo prípadovú štúdiu: </a:t>
          </a:r>
          <a:r>
            <a:rPr lang="sk-SK" sz="2000" b="1" kern="1200" dirty="0" smtClean="0"/>
            <a:t>Diplomová práca</a:t>
          </a:r>
          <a:endParaRPr lang="sk-SK" sz="2000" b="1" kern="1200" dirty="0"/>
        </a:p>
      </dsp:txBody>
      <dsp:txXfrm>
        <a:off x="3514848" y="4691974"/>
        <a:ext cx="4807876" cy="915925"/>
      </dsp:txXfrm>
    </dsp:sp>
    <dsp:sp modelId="{A91C37FF-3E0C-4CFE-BC9B-F5D2E6BDE953}">
      <dsp:nvSpPr>
        <dsp:cNvPr id="0" name=""/>
        <dsp:cNvSpPr/>
      </dsp:nvSpPr>
      <dsp:spPr>
        <a:xfrm>
          <a:off x="4289" y="4705701"/>
          <a:ext cx="3510558" cy="888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 smtClean="0"/>
            <a:t>4. Semester</a:t>
          </a:r>
          <a:endParaRPr lang="sk-SK" sz="3600" kern="1200" dirty="0"/>
        </a:p>
      </dsp:txBody>
      <dsp:txXfrm>
        <a:off x="47661" y="4749073"/>
        <a:ext cx="3423814" cy="8017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2FA3E-2FBC-4FA6-8379-3E8062079721}">
      <dsp:nvSpPr>
        <dsp:cNvPr id="0" name=""/>
        <dsp:cNvSpPr/>
      </dsp:nvSpPr>
      <dsp:spPr>
        <a:xfrm>
          <a:off x="3113735" y="2562832"/>
          <a:ext cx="2886484" cy="2886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 smtClean="0"/>
            <a:t>Úloha SPU v Nitre v programe IMRD</a:t>
          </a:r>
          <a:endParaRPr lang="sk-SK" sz="3600" kern="1200" dirty="0"/>
        </a:p>
      </dsp:txBody>
      <dsp:txXfrm>
        <a:off x="3536451" y="2985548"/>
        <a:ext cx="2041052" cy="2041052"/>
      </dsp:txXfrm>
    </dsp:sp>
    <dsp:sp modelId="{3A11106F-08D8-4CD3-82D8-8BE600A900E8}">
      <dsp:nvSpPr>
        <dsp:cNvPr id="0" name=""/>
        <dsp:cNvSpPr/>
      </dsp:nvSpPr>
      <dsp:spPr>
        <a:xfrm rot="12900000">
          <a:off x="1146274" y="2021587"/>
          <a:ext cx="2327986" cy="822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74EBE-7E8D-464E-942C-1DE020A3493F}">
      <dsp:nvSpPr>
        <dsp:cNvPr id="0" name=""/>
        <dsp:cNvSpPr/>
      </dsp:nvSpPr>
      <dsp:spPr>
        <a:xfrm>
          <a:off x="-28051" y="413069"/>
          <a:ext cx="2769664" cy="2704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Praktické prípadové štúdie  (</a:t>
          </a:r>
          <a:r>
            <a:rPr lang="sk-SK" sz="1900" kern="1200" dirty="0" err="1" smtClean="0"/>
            <a:t>Case</a:t>
          </a:r>
          <a:r>
            <a:rPr lang="sk-SK" sz="1900" kern="1200" dirty="0" smtClean="0"/>
            <a:t> </a:t>
          </a:r>
          <a:r>
            <a:rPr lang="sk-SK" sz="1900" kern="1200" dirty="0" err="1" smtClean="0"/>
            <a:t>Studies</a:t>
          </a:r>
          <a:r>
            <a:rPr lang="sk-SK" sz="1900" kern="1200" dirty="0" smtClean="0"/>
            <a:t>)          v oblasti rozvoja vidieka,       10 ECTS (trvanie                   1 mesiac, Júl)</a:t>
          </a:r>
        </a:p>
      </dsp:txBody>
      <dsp:txXfrm>
        <a:off x="51158" y="492278"/>
        <a:ext cx="2611246" cy="2545988"/>
      </dsp:txXfrm>
    </dsp:sp>
    <dsp:sp modelId="{1D03F487-AAD2-424D-920C-6272357EE5BD}">
      <dsp:nvSpPr>
        <dsp:cNvPr id="0" name=""/>
        <dsp:cNvSpPr/>
      </dsp:nvSpPr>
      <dsp:spPr>
        <a:xfrm rot="19500000">
          <a:off x="5639694" y="2021587"/>
          <a:ext cx="2327986" cy="822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DF247-3A5E-4EEC-961A-189012B1479C}">
      <dsp:nvSpPr>
        <dsp:cNvPr id="0" name=""/>
        <dsp:cNvSpPr/>
      </dsp:nvSpPr>
      <dsp:spPr>
        <a:xfrm>
          <a:off x="6340999" y="167306"/>
          <a:ext cx="2832350" cy="3195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Vedenie diplomových prác študentov IMRD – medzinárodné obhajoby diplomových prác            na SPU v Nitre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b="1" kern="1200" dirty="0" smtClean="0">
              <a:solidFill>
                <a:srgbClr val="FFFF00"/>
              </a:solidFill>
            </a:rPr>
            <a:t>Od </a:t>
          </a:r>
          <a:r>
            <a:rPr lang="sk-SK" sz="1900" b="1" kern="1200" dirty="0" err="1" smtClean="0">
              <a:solidFill>
                <a:srgbClr val="FFFF00"/>
              </a:solidFill>
            </a:rPr>
            <a:t>ak.r</a:t>
          </a:r>
          <a:r>
            <a:rPr lang="sk-SK" sz="1900" b="1" kern="1200" dirty="0" smtClean="0">
              <a:solidFill>
                <a:srgbClr val="FFFF00"/>
              </a:solidFill>
            </a:rPr>
            <a:t>. 2015/2016 ponuka semestrálneho štúdia – </a:t>
          </a:r>
          <a:r>
            <a:rPr lang="sk-SK" sz="1900" b="1" kern="1200" dirty="0" err="1" smtClean="0">
              <a:solidFill>
                <a:srgbClr val="FFFF00"/>
              </a:solidFill>
            </a:rPr>
            <a:t>advanced</a:t>
          </a:r>
          <a:r>
            <a:rPr lang="sk-SK" sz="1900" b="1" kern="1200" dirty="0" smtClean="0">
              <a:solidFill>
                <a:srgbClr val="FFFF00"/>
              </a:solidFill>
            </a:rPr>
            <a:t> module -  (zverejnený          v katalógu kurzov IMRD).</a:t>
          </a:r>
          <a:endParaRPr lang="sk-SK" sz="1900" b="1" kern="1200" dirty="0">
            <a:solidFill>
              <a:srgbClr val="FFFF00"/>
            </a:solidFill>
          </a:endParaRPr>
        </a:p>
      </dsp:txBody>
      <dsp:txXfrm>
        <a:off x="6423956" y="250263"/>
        <a:ext cx="2666436" cy="3030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ťuholníkový kruhový diagram"/>
  <dgm:desc val="Používa sa na zobrazenie sekvenčného procesu, ktorý sa týka ústrednej myšlienky alebo motívu. Obmedzenie na šesť tvarov úrovne 2. Najlepšie funguje s malým množstvom textu. Nepoužitý text sa nezobrazí, po prepnutí rozložení však zostáva k dispozícii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ťuholníkový kruhový diagram"/>
  <dgm:desc val="Používa sa na zobrazenie sekvenčného procesu, ktorý sa týka ústrednej myšlienky alebo motívu. Obmedzenie na šesť tvarov úrovne 2. Najlepšie funguje s malým množstvom textu. Nepoužitý text sa nezobrazí, po prepnutí rozložení však zostáva k dispozícii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F5E97-8722-45C5-9D66-0D69609232F3}" type="datetimeFigureOut">
              <a:rPr lang="sk-SK" smtClean="0"/>
              <a:t>12.01.15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124E3-4413-4F29-9863-0A5475DF65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514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Erasmus plus-EU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24E3-4413-4F29-9863-0A5475DF650D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889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24E3-4413-4F29-9863-0A5475DF650D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7579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Moduol</a:t>
            </a:r>
            <a:r>
              <a:rPr lang="sk-SK" dirty="0" smtClean="0"/>
              <a:t> od</a:t>
            </a:r>
            <a:r>
              <a:rPr lang="sk-SK" baseline="0" dirty="0" smtClean="0"/>
              <a:t> 2015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24E3-4413-4F29-9863-0A5475DF650D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5413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24E3-4413-4F29-9863-0A5475DF650D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337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8BC7-D4CA-4975-8F67-9143DB129866}" type="datetimeFigureOut">
              <a:rPr lang="sk-SK" smtClean="0"/>
              <a:t>12.01.15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0EB7-0C04-43AA-BD62-7125AAF7CFB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8BC7-D4CA-4975-8F67-9143DB129866}" type="datetimeFigureOut">
              <a:rPr lang="sk-SK" smtClean="0"/>
              <a:t>12.01.15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0EB7-0C04-43AA-BD62-7125AAF7CFB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8BC7-D4CA-4975-8F67-9143DB129866}" type="datetimeFigureOut">
              <a:rPr lang="sk-SK" smtClean="0"/>
              <a:t>12.01.15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0EB7-0C04-43AA-BD62-7125AAF7CFB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8BC7-D4CA-4975-8F67-9143DB129866}" type="datetimeFigureOut">
              <a:rPr lang="sk-SK" smtClean="0"/>
              <a:t>12.01.15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0EB7-0C04-43AA-BD62-7125AAF7CFB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8BC7-D4CA-4975-8F67-9143DB129866}" type="datetimeFigureOut">
              <a:rPr lang="sk-SK" smtClean="0"/>
              <a:t>12.01.15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0EB7-0C04-43AA-BD62-7125AAF7CFB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8BC7-D4CA-4975-8F67-9143DB129866}" type="datetimeFigureOut">
              <a:rPr lang="sk-SK" smtClean="0"/>
              <a:t>12.01.15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0EB7-0C04-43AA-BD62-7125AAF7CFB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8BC7-D4CA-4975-8F67-9143DB129866}" type="datetimeFigureOut">
              <a:rPr lang="sk-SK" smtClean="0"/>
              <a:t>12.01.15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0EB7-0C04-43AA-BD62-7125AAF7CFB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8BC7-D4CA-4975-8F67-9143DB129866}" type="datetimeFigureOut">
              <a:rPr lang="sk-SK" smtClean="0"/>
              <a:t>12.01.15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0EB7-0C04-43AA-BD62-7125AAF7CFB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8BC7-D4CA-4975-8F67-9143DB129866}" type="datetimeFigureOut">
              <a:rPr lang="sk-SK" smtClean="0"/>
              <a:t>12.01.15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0EB7-0C04-43AA-BD62-7125AAF7CFB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8BC7-D4CA-4975-8F67-9143DB129866}" type="datetimeFigureOut">
              <a:rPr lang="sk-SK" smtClean="0"/>
              <a:t>12.01.15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0EB7-0C04-43AA-BD62-7125AAF7CFB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8BC7-D4CA-4975-8F67-9143DB129866}" type="datetimeFigureOut">
              <a:rPr lang="sk-SK" smtClean="0"/>
              <a:t>12.01.15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0EB7-0C04-43AA-BD62-7125AAF7CFB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E8BC7-D4CA-4975-8F67-9143DB129866}" type="datetimeFigureOut">
              <a:rPr lang="sk-SK" smtClean="0"/>
              <a:t>12.01.15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70EB7-0C04-43AA-BD62-7125AAF7CFB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gent.be/en/research/devcooperation/ugentcountrylistmastergrants20132014.pdf" TargetMode="External"/><Relationship Id="rId3" Type="http://schemas.openxmlformats.org/officeDocument/2006/relationships/hyperlink" Target="http://www.imrd.ugent.be/index.asp?p=1721&amp;a=4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atlantis.ugent.be/" TargetMode="External"/><Relationship Id="rId4" Type="http://schemas.openxmlformats.org/officeDocument/2006/relationships/hyperlink" Target="http://www.ekafree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rd.ugent.be/index.asp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rd.eu/index.php?option=com_content&amp;task=view&amp;id=12&amp;Itemid=4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index_en.htm" TargetMode="External"/><Relationship Id="rId4" Type="http://schemas.openxmlformats.org/officeDocument/2006/relationships/hyperlink" Target="http://www.fara-africa.org/" TargetMode="External"/><Relationship Id="rId5" Type="http://schemas.openxmlformats.org/officeDocument/2006/relationships/hyperlink" Target="http://www.ird.fr/" TargetMode="External"/><Relationship Id="rId6" Type="http://schemas.openxmlformats.org/officeDocument/2006/relationships/hyperlink" Target="http://www.ifpri.org/" TargetMode="External"/><Relationship Id="rId7" Type="http://schemas.openxmlformats.org/officeDocument/2006/relationships/hyperlink" Target="http://www.cgiar.org/" TargetMode="External"/><Relationship Id="rId8" Type="http://schemas.openxmlformats.org/officeDocument/2006/relationships/hyperlink" Target="http://unu.edu/" TargetMode="External"/><Relationship Id="rId9" Type="http://schemas.openxmlformats.org/officeDocument/2006/relationships/hyperlink" Target="http://www.oecd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mailto:Anna.Bandlerova@uniag.sk" TargetMode="External"/><Relationship Id="rId5" Type="http://schemas.openxmlformats.org/officeDocument/2006/relationships/hyperlink" Target="mailto:Loreta.Schwarczova@uniag.sk" TargetMode="External"/><Relationship Id="rId6" Type="http://schemas.openxmlformats.org/officeDocument/2006/relationships/hyperlink" Target="http://www.imrd.ugent.be/" TargetMode="External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rd.ugent.be/index.asp?p=2272&amp;a=48" TargetMode="External"/><Relationship Id="rId4" Type="http://schemas.openxmlformats.org/officeDocument/2006/relationships/hyperlink" Target="http://www.imrd.ugent.be/index.asp?p=2268&amp;a=48" TargetMode="External"/><Relationship Id="rId5" Type="http://schemas.openxmlformats.org/officeDocument/2006/relationships/hyperlink" Target="http://www.imrd.ugent.be/index.asp?p=1721&amp;a=48" TargetMode="External"/><Relationship Id="rId6" Type="http://schemas.openxmlformats.org/officeDocument/2006/relationships/hyperlink" Target="http://www.imrd.ugent.be/index.asp?p=50&amp;a=4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rd.ugent.be/index.asp?p=49&amp;a=4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acea.ec.europa.eu/erasmus-plus/library/emjmd-catalogue_e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ec.europa.eu/education/opportunities/higher-education/masters-loans_en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3672408"/>
          </a:xfrm>
        </p:spPr>
        <p:txBody>
          <a:bodyPr>
            <a:noAutofit/>
          </a:bodyPr>
          <a:lstStyle/>
          <a:p>
            <a:r>
              <a:rPr lang="sk-SK" b="1" dirty="0" err="1" smtClean="0">
                <a:solidFill>
                  <a:schemeClr val="tx2"/>
                </a:solidFill>
                <a:latin typeface="BankGothic Md BT" pitchFamily="34" charset="0"/>
              </a:rPr>
              <a:t>I</a:t>
            </a:r>
            <a:r>
              <a:rPr lang="sk-SK" dirty="0" err="1" smtClean="0">
                <a:solidFill>
                  <a:schemeClr val="tx2"/>
                </a:solidFill>
                <a:latin typeface="BankGothic Md BT" pitchFamily="34" charset="0"/>
              </a:rPr>
              <a:t>nternational</a:t>
            </a:r>
            <a:r>
              <a:rPr lang="sk-SK" dirty="0" smtClean="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sk-SK" b="1" dirty="0" err="1" smtClean="0">
                <a:solidFill>
                  <a:schemeClr val="tx2"/>
                </a:solidFill>
                <a:latin typeface="BankGothic Md BT" pitchFamily="34" charset="0"/>
              </a:rPr>
              <a:t>M</a:t>
            </a:r>
            <a:r>
              <a:rPr lang="sk-SK" dirty="0" err="1" smtClean="0">
                <a:solidFill>
                  <a:schemeClr val="tx2"/>
                </a:solidFill>
                <a:latin typeface="BankGothic Md BT" pitchFamily="34" charset="0"/>
              </a:rPr>
              <a:t>aster</a:t>
            </a:r>
            <a:r>
              <a:rPr lang="sk-SK" dirty="0" smtClean="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sk-SK" dirty="0" err="1">
                <a:solidFill>
                  <a:schemeClr val="tx2"/>
                </a:solidFill>
                <a:latin typeface="BankGothic Md BT" pitchFamily="34" charset="0"/>
              </a:rPr>
              <a:t>o</a:t>
            </a:r>
            <a:r>
              <a:rPr lang="sk-SK" dirty="0" err="1" smtClean="0">
                <a:solidFill>
                  <a:schemeClr val="tx2"/>
                </a:solidFill>
                <a:latin typeface="BankGothic Md BT" pitchFamily="34" charset="0"/>
              </a:rPr>
              <a:t>f</a:t>
            </a:r>
            <a:r>
              <a:rPr lang="sk-SK" dirty="0" smtClean="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sk-SK" b="1" dirty="0" err="1" smtClean="0">
                <a:solidFill>
                  <a:schemeClr val="tx2"/>
                </a:solidFill>
                <a:latin typeface="BankGothic Md BT" pitchFamily="34" charset="0"/>
              </a:rPr>
              <a:t>S</a:t>
            </a:r>
            <a:r>
              <a:rPr lang="sk-SK" dirty="0" err="1" smtClean="0">
                <a:solidFill>
                  <a:schemeClr val="tx2"/>
                </a:solidFill>
                <a:latin typeface="BankGothic Md BT" pitchFamily="34" charset="0"/>
              </a:rPr>
              <a:t>cience</a:t>
            </a:r>
            <a:r>
              <a:rPr lang="sk-SK" dirty="0" smtClean="0">
                <a:solidFill>
                  <a:schemeClr val="tx2"/>
                </a:solidFill>
                <a:latin typeface="BankGothic Md BT" pitchFamily="34" charset="0"/>
              </a:rPr>
              <a:t> in </a:t>
            </a:r>
            <a:r>
              <a:rPr lang="sk-SK" b="1" dirty="0" err="1">
                <a:solidFill>
                  <a:schemeClr val="tx2"/>
                </a:solidFill>
                <a:latin typeface="BankGothic Md BT" pitchFamily="34" charset="0"/>
              </a:rPr>
              <a:t>R</a:t>
            </a:r>
            <a:r>
              <a:rPr lang="sk-SK" dirty="0" err="1" smtClean="0">
                <a:solidFill>
                  <a:schemeClr val="tx2"/>
                </a:solidFill>
                <a:latin typeface="BankGothic Md BT" pitchFamily="34" charset="0"/>
              </a:rPr>
              <a:t>ural</a:t>
            </a:r>
            <a:r>
              <a:rPr lang="sk-SK" dirty="0" smtClean="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sk-SK" b="1" dirty="0" err="1" smtClean="0">
                <a:solidFill>
                  <a:schemeClr val="tx2"/>
                </a:solidFill>
                <a:latin typeface="BankGothic Md BT" pitchFamily="34" charset="0"/>
              </a:rPr>
              <a:t>D</a:t>
            </a:r>
            <a:r>
              <a:rPr lang="sk-SK" dirty="0" err="1" smtClean="0">
                <a:solidFill>
                  <a:schemeClr val="tx2"/>
                </a:solidFill>
                <a:latin typeface="BankGothic Md BT" pitchFamily="34" charset="0"/>
              </a:rPr>
              <a:t>evelopment</a:t>
            </a:r>
            <a:r>
              <a:rPr lang="sk-SK" dirty="0" smtClean="0">
                <a:solidFill>
                  <a:schemeClr val="tx2"/>
                </a:solidFill>
                <a:latin typeface="BankGothic Md BT" pitchFamily="34" charset="0"/>
              </a:rPr>
              <a:t> (</a:t>
            </a:r>
            <a:r>
              <a:rPr lang="sk-SK" b="1" dirty="0" smtClean="0">
                <a:solidFill>
                  <a:schemeClr val="tx2"/>
                </a:solidFill>
                <a:latin typeface="BankGothic Md BT" pitchFamily="34" charset="0"/>
              </a:rPr>
              <a:t>IMRD</a:t>
            </a:r>
            <a:r>
              <a:rPr lang="sk-SK" dirty="0" smtClean="0">
                <a:solidFill>
                  <a:schemeClr val="tx2"/>
                </a:solidFill>
                <a:latin typeface="BankGothic Md BT" pitchFamily="34" charset="0"/>
              </a:rPr>
              <a:t>)</a:t>
            </a:r>
            <a:br>
              <a:rPr lang="sk-SK" dirty="0" smtClean="0">
                <a:solidFill>
                  <a:schemeClr val="tx2"/>
                </a:solidFill>
                <a:latin typeface="BankGothic Md BT" pitchFamily="34" charset="0"/>
              </a:rPr>
            </a:br>
            <a:r>
              <a:rPr lang="sk-SK" dirty="0" smtClean="0">
                <a:latin typeface="BankGothic Md BT" pitchFamily="34" charset="0"/>
              </a:rPr>
              <a:t/>
            </a:r>
            <a:br>
              <a:rPr lang="sk-SK" dirty="0" smtClean="0">
                <a:latin typeface="BankGothic Md BT" pitchFamily="34" charset="0"/>
              </a:rPr>
            </a:br>
            <a:r>
              <a:rPr lang="sk-SK" dirty="0" smtClean="0">
                <a:solidFill>
                  <a:schemeClr val="tx2"/>
                </a:solidFill>
                <a:latin typeface="BankGothic Md BT" pitchFamily="34" charset="0"/>
              </a:rPr>
              <a:t>Slovenská poľnohospodárska univerzita </a:t>
            </a:r>
            <a:r>
              <a:rPr lang="sk-SK" dirty="0">
                <a:solidFill>
                  <a:schemeClr val="tx2"/>
                </a:solidFill>
                <a:latin typeface="BankGothic Md BT" pitchFamily="34" charset="0"/>
              </a:rPr>
              <a:t>v Nitre</a:t>
            </a:r>
          </a:p>
        </p:txBody>
      </p:sp>
      <p:pic>
        <p:nvPicPr>
          <p:cNvPr id="5" name="Picture 8" descr="D:\vlado\hlavičky, logá\logá fakúlt a uni\SPU_A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0"/>
            <a:ext cx="1187624" cy="99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52" y="0"/>
            <a:ext cx="1539147" cy="1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05"/>
            <a:ext cx="3118012" cy="140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877271"/>
            <a:ext cx="1339988" cy="94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3" y="5877270"/>
            <a:ext cx="1180292" cy="101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5867822"/>
            <a:ext cx="1224135" cy="100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22322"/>
            <a:ext cx="2123728" cy="104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22322"/>
            <a:ext cx="2088232" cy="103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tx2"/>
                </a:solidFill>
              </a:rPr>
              <a:t>3. IMRD </a:t>
            </a:r>
            <a:r>
              <a:rPr lang="sk-SK" sz="3600" b="1" dirty="0" err="1">
                <a:solidFill>
                  <a:schemeClr val="tx2"/>
                </a:solidFill>
              </a:rPr>
              <a:t>Consortium</a:t>
            </a:r>
            <a:r>
              <a:rPr lang="sk-SK" sz="3600" b="1" dirty="0">
                <a:solidFill>
                  <a:schemeClr val="tx2"/>
                </a:solidFill>
              </a:rPr>
              <a:t> </a:t>
            </a:r>
            <a:r>
              <a:rPr lang="sk-SK" sz="3600" b="1" dirty="0" err="1">
                <a:solidFill>
                  <a:schemeClr val="tx2"/>
                </a:solidFill>
              </a:rPr>
              <a:t>Scholarships</a:t>
            </a:r>
            <a:r>
              <a:rPr lang="sk-SK" sz="3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sk-SK" dirty="0"/>
              <a:t>o</a:t>
            </a:r>
            <a:r>
              <a:rPr lang="sk-SK" dirty="0" smtClean="0"/>
              <a:t>d aplikačnej procedúry v roku 2015 bude IMRD konzorcium ponúkať určitý počet grantov na štúdium úspešným žiadateľom </a:t>
            </a:r>
            <a:r>
              <a:rPr lang="sk-SK" b="1" dirty="0" smtClean="0"/>
              <a:t>všetkých národností</a:t>
            </a:r>
          </a:p>
          <a:p>
            <a:r>
              <a:rPr lang="sk-SK" dirty="0" smtClean="0"/>
              <a:t>Poskytovateľmi grantov </a:t>
            </a:r>
            <a:r>
              <a:rPr lang="sk-SK" b="1" dirty="0" smtClean="0"/>
              <a:t>– partnerské univerzity IMRD konzorcia</a:t>
            </a:r>
          </a:p>
        </p:txBody>
      </p:sp>
    </p:spTree>
    <p:extLst>
      <p:ext uri="{BB962C8B-B14F-4D97-AF65-F5344CB8AC3E}">
        <p14:creationId xmlns:p14="http://schemas.microsoft.com/office/powerpoint/2010/main" val="34465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2"/>
                </a:solidFill>
              </a:rPr>
              <a:t>4. UGENT </a:t>
            </a:r>
            <a:r>
              <a:rPr lang="sk-SK" b="1" dirty="0" err="1" smtClean="0">
                <a:solidFill>
                  <a:schemeClr val="tx2"/>
                </a:solidFill>
              </a:rPr>
              <a:t>Master</a:t>
            </a:r>
            <a:r>
              <a:rPr lang="sk-SK" b="1" dirty="0" smtClean="0">
                <a:solidFill>
                  <a:schemeClr val="tx2"/>
                </a:solidFill>
              </a:rPr>
              <a:t> grant: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853136"/>
          </a:xfrm>
        </p:spPr>
        <p:txBody>
          <a:bodyPr/>
          <a:lstStyle/>
          <a:p>
            <a:r>
              <a:rPr lang="sk-SK" sz="2800" dirty="0" smtClean="0"/>
              <a:t>Univerzita v </a:t>
            </a:r>
            <a:r>
              <a:rPr lang="sk-SK" sz="2800" dirty="0" err="1" smtClean="0"/>
              <a:t>Gente</a:t>
            </a:r>
            <a:r>
              <a:rPr lang="sk-SK" sz="2800" dirty="0" smtClean="0"/>
              <a:t> (koordinátor IMRD programu) ponúka ročne 10 grantov na </a:t>
            </a:r>
            <a:r>
              <a:rPr lang="sk-SK" sz="2800" dirty="0" err="1" smtClean="0"/>
              <a:t>MSc</a:t>
            </a:r>
            <a:r>
              <a:rPr lang="sk-SK" sz="2800" dirty="0" smtClean="0"/>
              <a:t>. štúdium uchádzačom – samoplatcom z krajín, zverejnených na tzv. </a:t>
            </a:r>
            <a:r>
              <a:rPr lang="en-US" sz="2800" dirty="0"/>
              <a:t> </a:t>
            </a:r>
            <a:r>
              <a:rPr lang="en-US" sz="2800" dirty="0">
                <a:hlinkClick r:id="rId2"/>
              </a:rPr>
              <a:t>Master Grant Country </a:t>
            </a:r>
            <a:r>
              <a:rPr lang="en-US" sz="2800" dirty="0" smtClean="0">
                <a:hlinkClick r:id="rId2"/>
              </a:rPr>
              <a:t>List</a:t>
            </a:r>
            <a:r>
              <a:rPr lang="sk-SK" sz="2800" dirty="0"/>
              <a:t> </a:t>
            </a:r>
            <a:r>
              <a:rPr lang="sk-SK" sz="2800" dirty="0" smtClean="0"/>
              <a:t>(krajiny mimo krajín EÚ, zoznam je                      k </a:t>
            </a:r>
            <a:r>
              <a:rPr lang="sk-SK" sz="2800" dirty="0"/>
              <a:t>dispozícii </a:t>
            </a:r>
            <a:r>
              <a:rPr lang="sk-SK" sz="2800" dirty="0" smtClean="0"/>
              <a:t>na: </a:t>
            </a:r>
            <a:r>
              <a:rPr lang="sk-SK" sz="2800" dirty="0">
                <a:hlinkClick r:id="rId3"/>
              </a:rPr>
              <a:t>http://</a:t>
            </a:r>
            <a:r>
              <a:rPr lang="sk-SK" sz="2800" dirty="0" smtClean="0">
                <a:hlinkClick r:id="rId3"/>
              </a:rPr>
              <a:t>www.imrd.ugent.be/index.asp?p=1721&amp;a=48</a:t>
            </a:r>
            <a:endParaRPr lang="sk-SK" sz="2800" dirty="0" smtClean="0"/>
          </a:p>
          <a:p>
            <a:pPr marL="0" indent="0">
              <a:buNone/>
            </a:pPr>
            <a:r>
              <a:rPr lang="sk-SK" sz="2800" dirty="0" smtClean="0"/>
              <a:t> </a:t>
            </a:r>
          </a:p>
          <a:p>
            <a:r>
              <a:rPr lang="sk-SK" sz="2800" dirty="0" smtClean="0"/>
              <a:t>Z 10 ponúkaných grantov môže IMRD program nominovať 2 úspešných uchádzačov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843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2"/>
                </a:solidFill>
              </a:rPr>
              <a:t>5. </a:t>
            </a:r>
            <a:r>
              <a:rPr lang="sk-SK" b="1" dirty="0" err="1">
                <a:solidFill>
                  <a:schemeClr val="tx2"/>
                </a:solidFill>
              </a:rPr>
              <a:t>Alternative</a:t>
            </a:r>
            <a:r>
              <a:rPr lang="sk-SK" b="1" dirty="0">
                <a:solidFill>
                  <a:schemeClr val="tx2"/>
                </a:solidFill>
              </a:rPr>
              <a:t> </a:t>
            </a:r>
            <a:r>
              <a:rPr lang="sk-SK" b="1" dirty="0" err="1">
                <a:solidFill>
                  <a:schemeClr val="tx2"/>
                </a:solidFill>
              </a:rPr>
              <a:t>Scholarships</a:t>
            </a:r>
            <a:r>
              <a:rPr lang="sk-SK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84576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IMRD konzorcium vyvíja úsilie v hľadaní ďalších grantových možností – keďže ponuka EM grantov je limitovaná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Motivujeme uchádzačov k hľadaniu alternatívnych možností (iné grantové schémy, nadácie, sponzori...   a pod.)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Bližšie informácie: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/>
              <a:t>http://www.imrd.ugent.be/index.asp?p=50&amp;a=48</a:t>
            </a:r>
            <a:endParaRPr lang="sk-SK" b="1" dirty="0" smtClean="0"/>
          </a:p>
        </p:txBody>
      </p:sp>
    </p:spTree>
    <p:extLst>
      <p:ext uri="{BB962C8B-B14F-4D97-AF65-F5344CB8AC3E}">
        <p14:creationId xmlns:p14="http://schemas.microsoft.com/office/powerpoint/2010/main" val="249414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1"/>
                </a:solidFill>
              </a:rPr>
              <a:t>Ako sa to začalo ...</a:t>
            </a:r>
            <a:endParaRPr lang="sk-SK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76464"/>
          </a:xfrm>
        </p:spPr>
        <p:txBody>
          <a:bodyPr>
            <a:normAutofit/>
          </a:bodyPr>
          <a:lstStyle/>
          <a:p>
            <a:r>
              <a:rPr lang="sk-SK" dirty="0" smtClean="0"/>
              <a:t>SPU sa stala súčasťou </a:t>
            </a:r>
            <a:r>
              <a:rPr lang="sk-SK" b="1" u="sng" dirty="0" smtClean="0"/>
              <a:t>novovytvoreného IMRD konzorcia </a:t>
            </a:r>
            <a:r>
              <a:rPr lang="sk-SK" dirty="0" smtClean="0"/>
              <a:t>v akademickom roku  </a:t>
            </a:r>
            <a:r>
              <a:rPr lang="sk-SK" b="1" dirty="0" smtClean="0"/>
              <a:t>2004/2005</a:t>
            </a:r>
            <a:r>
              <a:rPr lang="sk-SK" dirty="0" smtClean="0"/>
              <a:t>  - ako </a:t>
            </a:r>
            <a:r>
              <a:rPr lang="sk-SK" b="1" dirty="0" smtClean="0"/>
              <a:t>satelitný partner </a:t>
            </a:r>
            <a:r>
              <a:rPr lang="sk-SK" dirty="0" smtClean="0"/>
              <a:t>(partner, ktorý sa podieľal na realizácii programu, ale neudeľoval spoločný diplom)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3074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773022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7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accent1"/>
                </a:solidFill>
              </a:rPr>
              <a:t>Ako sa to začalo 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b="1" i="1" dirty="0"/>
              <a:t>IMRD zakladajúci </a:t>
            </a:r>
            <a:r>
              <a:rPr lang="sk-SK" b="1" i="1" dirty="0" smtClean="0"/>
              <a:t>partneri (v roku 2004/2005):</a:t>
            </a:r>
          </a:p>
          <a:p>
            <a:r>
              <a:rPr lang="sk-SK" sz="2800" dirty="0" err="1">
                <a:solidFill>
                  <a:srgbClr val="FF0000"/>
                </a:solidFill>
              </a:rPr>
              <a:t>Ghent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</a:rPr>
              <a:t>University</a:t>
            </a:r>
            <a:r>
              <a:rPr lang="sk-SK" sz="2800" dirty="0" smtClean="0">
                <a:solidFill>
                  <a:srgbClr val="FF0000"/>
                </a:solidFill>
              </a:rPr>
              <a:t>, Belgicko (Koordinátor programu)</a:t>
            </a:r>
            <a:endParaRPr lang="sk-SK" sz="2800" dirty="0" smtClean="0"/>
          </a:p>
          <a:p>
            <a:r>
              <a:rPr lang="sk-SK" sz="2800" dirty="0" err="1" smtClean="0"/>
              <a:t>Agrocampus</a:t>
            </a:r>
            <a:r>
              <a:rPr lang="sk-SK" sz="2800" dirty="0" smtClean="0"/>
              <a:t> </a:t>
            </a:r>
            <a:r>
              <a:rPr lang="sk-SK" sz="2800" dirty="0" err="1" smtClean="0"/>
              <a:t>Ouest</a:t>
            </a:r>
            <a:r>
              <a:rPr lang="sk-SK" sz="2800" dirty="0" smtClean="0"/>
              <a:t> - </a:t>
            </a:r>
            <a:r>
              <a:rPr lang="sk-SK" sz="2800" dirty="0" err="1" smtClean="0"/>
              <a:t>Rennes</a:t>
            </a:r>
            <a:r>
              <a:rPr lang="sk-SK" sz="2800" dirty="0" smtClean="0"/>
              <a:t>, Francúzsko </a:t>
            </a:r>
          </a:p>
          <a:p>
            <a:r>
              <a:rPr lang="sk-SK" sz="2800" dirty="0" err="1" smtClean="0"/>
              <a:t>Humboldt</a:t>
            </a:r>
            <a:r>
              <a:rPr lang="sk-SK" sz="2800" dirty="0" smtClean="0"/>
              <a:t> </a:t>
            </a:r>
            <a:r>
              <a:rPr lang="sk-SK" sz="2800" dirty="0" err="1" smtClean="0"/>
              <a:t>University</a:t>
            </a:r>
            <a:r>
              <a:rPr lang="sk-SK" sz="2800" dirty="0" smtClean="0"/>
              <a:t> – Berlín, Nemecko</a:t>
            </a:r>
          </a:p>
          <a:p>
            <a:r>
              <a:rPr lang="sk-SK" sz="2800" dirty="0" err="1" smtClean="0"/>
              <a:t>Wageningen</a:t>
            </a:r>
            <a:r>
              <a:rPr lang="sk-SK" sz="2800" dirty="0" smtClean="0"/>
              <a:t> </a:t>
            </a:r>
            <a:r>
              <a:rPr lang="sk-SK" sz="2800" dirty="0" err="1" smtClean="0"/>
              <a:t>University</a:t>
            </a:r>
            <a:r>
              <a:rPr lang="sk-SK" sz="2800" dirty="0" smtClean="0"/>
              <a:t>, Holandsko</a:t>
            </a:r>
          </a:p>
          <a:p>
            <a:r>
              <a:rPr lang="sk-SK" sz="2800" dirty="0" err="1" smtClean="0">
                <a:solidFill>
                  <a:srgbClr val="00B050"/>
                </a:solidFill>
              </a:rPr>
              <a:t>Cordoba</a:t>
            </a:r>
            <a:r>
              <a:rPr lang="sk-SK" sz="2800" dirty="0" smtClean="0">
                <a:solidFill>
                  <a:srgbClr val="00B050"/>
                </a:solidFill>
              </a:rPr>
              <a:t> </a:t>
            </a:r>
            <a:r>
              <a:rPr lang="sk-SK" sz="2800" dirty="0" err="1" smtClean="0">
                <a:solidFill>
                  <a:srgbClr val="00B050"/>
                </a:solidFill>
              </a:rPr>
              <a:t>University</a:t>
            </a:r>
            <a:r>
              <a:rPr lang="sk-SK" sz="2800" dirty="0" smtClean="0">
                <a:solidFill>
                  <a:srgbClr val="00B050"/>
                </a:solidFill>
              </a:rPr>
              <a:t>, Španielsko </a:t>
            </a:r>
            <a:r>
              <a:rPr lang="sk-SK" sz="2800" i="1" dirty="0" smtClean="0">
                <a:solidFill>
                  <a:srgbClr val="00B050"/>
                </a:solidFill>
              </a:rPr>
              <a:t>(v II. fáze programu vystúpila  z IMRD konzorcia)</a:t>
            </a:r>
          </a:p>
          <a:p>
            <a:r>
              <a:rPr lang="sk-SK" sz="2800" dirty="0" err="1" smtClean="0">
                <a:solidFill>
                  <a:srgbClr val="0070C0"/>
                </a:solidFill>
              </a:rPr>
              <a:t>University</a:t>
            </a:r>
            <a:r>
              <a:rPr lang="sk-SK" sz="2800" dirty="0" smtClean="0">
                <a:solidFill>
                  <a:srgbClr val="0070C0"/>
                </a:solidFill>
              </a:rPr>
              <a:t> </a:t>
            </a:r>
            <a:r>
              <a:rPr lang="sk-SK" sz="2800" dirty="0" err="1" smtClean="0">
                <a:solidFill>
                  <a:srgbClr val="0070C0"/>
                </a:solidFill>
              </a:rPr>
              <a:t>of</a:t>
            </a:r>
            <a:r>
              <a:rPr lang="sk-SK" sz="2800" dirty="0" smtClean="0">
                <a:solidFill>
                  <a:srgbClr val="0070C0"/>
                </a:solidFill>
              </a:rPr>
              <a:t> </a:t>
            </a:r>
            <a:r>
              <a:rPr lang="sk-SK" sz="2800" dirty="0" err="1" smtClean="0">
                <a:solidFill>
                  <a:srgbClr val="0070C0"/>
                </a:solidFill>
              </a:rPr>
              <a:t>Pisa</a:t>
            </a:r>
            <a:r>
              <a:rPr lang="sk-SK" sz="2800" dirty="0" smtClean="0">
                <a:solidFill>
                  <a:srgbClr val="0070C0"/>
                </a:solidFill>
              </a:rPr>
              <a:t>, Taliansko </a:t>
            </a:r>
            <a:r>
              <a:rPr lang="sk-SK" sz="2800" i="1" dirty="0" smtClean="0">
                <a:solidFill>
                  <a:srgbClr val="0070C0"/>
                </a:solidFill>
              </a:rPr>
              <a:t>(satelitný partner)</a:t>
            </a:r>
          </a:p>
          <a:p>
            <a:r>
              <a:rPr lang="sk-SK" sz="2800" dirty="0" smtClean="0">
                <a:solidFill>
                  <a:srgbClr val="0070C0"/>
                </a:solidFill>
              </a:rPr>
              <a:t>Slovak </a:t>
            </a:r>
            <a:r>
              <a:rPr lang="sk-SK" sz="2800" dirty="0" err="1" smtClean="0">
                <a:solidFill>
                  <a:srgbClr val="0070C0"/>
                </a:solidFill>
              </a:rPr>
              <a:t>University</a:t>
            </a:r>
            <a:r>
              <a:rPr lang="sk-SK" sz="2800" dirty="0" smtClean="0">
                <a:solidFill>
                  <a:srgbClr val="0070C0"/>
                </a:solidFill>
              </a:rPr>
              <a:t> </a:t>
            </a:r>
            <a:r>
              <a:rPr lang="sk-SK" sz="2800" dirty="0" err="1" smtClean="0">
                <a:solidFill>
                  <a:srgbClr val="0070C0"/>
                </a:solidFill>
              </a:rPr>
              <a:t>of</a:t>
            </a:r>
            <a:r>
              <a:rPr lang="sk-SK" sz="2800" dirty="0" smtClean="0">
                <a:solidFill>
                  <a:srgbClr val="0070C0"/>
                </a:solidFill>
              </a:rPr>
              <a:t> </a:t>
            </a:r>
            <a:r>
              <a:rPr lang="sk-SK" sz="2800" dirty="0" err="1" smtClean="0">
                <a:solidFill>
                  <a:srgbClr val="0070C0"/>
                </a:solidFill>
              </a:rPr>
              <a:t>Agriculture</a:t>
            </a:r>
            <a:r>
              <a:rPr lang="sk-SK" sz="2800" dirty="0" smtClean="0">
                <a:solidFill>
                  <a:srgbClr val="0070C0"/>
                </a:solidFill>
              </a:rPr>
              <a:t> in Nitra, SR </a:t>
            </a:r>
            <a:r>
              <a:rPr lang="sk-SK" sz="2800" i="1" dirty="0" smtClean="0">
                <a:solidFill>
                  <a:srgbClr val="0070C0"/>
                </a:solidFill>
              </a:rPr>
              <a:t>(satelitný partner)</a:t>
            </a:r>
            <a:endParaRPr lang="sk-SK" sz="2800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77302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7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172110"/>
              </p:ext>
            </p:extLst>
          </p:nvPr>
        </p:nvGraphicFramePr>
        <p:xfrm>
          <a:off x="467544" y="260648"/>
          <a:ext cx="8229600" cy="6441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96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06613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accent1"/>
                </a:solidFill>
              </a:rPr>
              <a:t>IMRD – štruktúra programu dnes: </a:t>
            </a:r>
            <a:r>
              <a:rPr lang="sk-SK" b="1" dirty="0">
                <a:solidFill>
                  <a:schemeClr val="accent1"/>
                </a:solidFill>
              </a:rPr>
              <a:t/>
            </a:r>
            <a:br>
              <a:rPr lang="sk-SK" b="1" dirty="0">
                <a:solidFill>
                  <a:schemeClr val="accent1"/>
                </a:solidFill>
              </a:rPr>
            </a:br>
            <a:r>
              <a:rPr lang="sk-SK" b="1" dirty="0">
                <a:solidFill>
                  <a:schemeClr val="accent1"/>
                </a:solidFill>
              </a:rPr>
              <a:t> </a:t>
            </a:r>
            <a:r>
              <a:rPr lang="sk-SK" b="1" dirty="0" smtClean="0">
                <a:solidFill>
                  <a:schemeClr val="accent1"/>
                </a:solidFill>
              </a:rPr>
              <a:t>          </a:t>
            </a:r>
            <a:endParaRPr lang="sk-SK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832648"/>
          </a:xfrm>
        </p:spPr>
        <p:txBody>
          <a:bodyPr>
            <a:normAutofit fontScale="92500"/>
          </a:bodyPr>
          <a:lstStyle/>
          <a:p>
            <a:r>
              <a:rPr lang="sk-SK" sz="3000" b="1" dirty="0" smtClean="0"/>
              <a:t>Počas obdobia (2004-2014) </a:t>
            </a:r>
            <a:r>
              <a:rPr lang="sk-SK" sz="3000" dirty="0" smtClean="0"/>
              <a:t>– prešiel program </a:t>
            </a:r>
            <a:r>
              <a:rPr lang="sk-SK" sz="3000" b="1" dirty="0" smtClean="0"/>
              <a:t>značným vývojom a zmenami</a:t>
            </a:r>
          </a:p>
          <a:p>
            <a:r>
              <a:rPr lang="sk-SK" sz="3000" dirty="0" smtClean="0"/>
              <a:t>Súčasnú štruktúru fungovania programu ovplyvnili:</a:t>
            </a:r>
          </a:p>
          <a:p>
            <a:pPr lvl="1"/>
            <a:r>
              <a:rPr lang="sk-SK" sz="3000" dirty="0" smtClean="0"/>
              <a:t>3 procesy </a:t>
            </a:r>
            <a:r>
              <a:rPr lang="sk-SK" sz="3000" b="1" dirty="0" smtClean="0"/>
              <a:t>hodnotenia kvality IMRD programu </a:t>
            </a:r>
            <a:r>
              <a:rPr lang="sk-SK" sz="3000" dirty="0" smtClean="0"/>
              <a:t>pre účely medzinárodnej akreditácie (predchádzalo im vypracovanie </a:t>
            </a:r>
            <a:r>
              <a:rPr lang="sk-SK" sz="3000" dirty="0" err="1" smtClean="0"/>
              <a:t>samohodnotiacej</a:t>
            </a:r>
            <a:r>
              <a:rPr lang="sk-SK" sz="3000" dirty="0" smtClean="0"/>
              <a:t> správy IMRD programu)</a:t>
            </a:r>
          </a:p>
          <a:p>
            <a:pPr lvl="1"/>
            <a:r>
              <a:rPr lang="sk-SK" sz="3000" b="1" dirty="0" smtClean="0"/>
              <a:t>Vlastné skúsenosti</a:t>
            </a:r>
          </a:p>
          <a:p>
            <a:pPr lvl="1"/>
            <a:r>
              <a:rPr lang="sk-SK" sz="3000" dirty="0" smtClean="0"/>
              <a:t>Neustála </a:t>
            </a:r>
            <a:r>
              <a:rPr lang="sk-SK" sz="3000" b="1" dirty="0" smtClean="0"/>
              <a:t>spätná väzba </a:t>
            </a:r>
            <a:r>
              <a:rPr lang="sk-SK" sz="3000" dirty="0" smtClean="0"/>
              <a:t>zo strany reprezentanta IMRD študentov</a:t>
            </a:r>
          </a:p>
          <a:p>
            <a:pPr lvl="1"/>
            <a:r>
              <a:rPr lang="sk-SK" sz="3000" dirty="0" smtClean="0"/>
              <a:t>Spolupráca </a:t>
            </a:r>
            <a:r>
              <a:rPr lang="sk-SK" sz="3000" b="1" dirty="0" smtClean="0"/>
              <a:t>s absolventmi IMRD programu </a:t>
            </a:r>
            <a:r>
              <a:rPr lang="sk-SK" sz="3000" dirty="0" smtClean="0"/>
              <a:t>(prostredníctvom IMRD - ALUMNI ASSOCIATION)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75085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accent1"/>
                </a:solidFill>
              </a:rPr>
              <a:t>IMRD konzorcium </a:t>
            </a:r>
            <a:r>
              <a:rPr lang="sk-SK" sz="4000" b="1" dirty="0" smtClean="0">
                <a:solidFill>
                  <a:schemeClr val="accent1"/>
                </a:solidFill>
              </a:rPr>
              <a:t>dnes – EÚ partneri: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40922647"/>
              </p:ext>
            </p:extLst>
          </p:nvPr>
        </p:nvGraphicFramePr>
        <p:xfrm>
          <a:off x="467544" y="980728"/>
          <a:ext cx="82089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06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accent1"/>
                </a:solidFill>
              </a:rPr>
              <a:t>IMRD konzorcium dnes – </a:t>
            </a:r>
            <a:r>
              <a:rPr lang="sk-SK" b="1" dirty="0" smtClean="0">
                <a:solidFill>
                  <a:schemeClr val="accent1"/>
                </a:solidFill>
              </a:rPr>
              <a:t>partneri mimo EÚ: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407323"/>
              </p:ext>
            </p:extLst>
          </p:nvPr>
        </p:nvGraphicFramePr>
        <p:xfrm>
          <a:off x="-684584" y="1412776"/>
          <a:ext cx="669824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852933"/>
              </p:ext>
            </p:extLst>
          </p:nvPr>
        </p:nvGraphicFramePr>
        <p:xfrm>
          <a:off x="5043359" y="1988840"/>
          <a:ext cx="4067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231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1"/>
                </a:solidFill>
              </a:rPr>
              <a:t>V čom je program IMRD jedinečný? 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sk-SK" dirty="0" smtClean="0"/>
              <a:t>Zdôraznenie tohto aspektu je veľmi dôležité nielen v prípravnej fáze projektu, ale najmä pri </a:t>
            </a:r>
            <a:r>
              <a:rPr lang="sk-SK" b="1" dirty="0" smtClean="0"/>
              <a:t>realizácii spoločného programu:</a:t>
            </a:r>
          </a:p>
          <a:p>
            <a:pPr marL="0" indent="0">
              <a:buNone/>
            </a:pPr>
            <a:endParaRPr lang="sk-SK" b="1" dirty="0" smtClean="0"/>
          </a:p>
          <a:p>
            <a:pPr marL="457200" lvl="1" indent="0">
              <a:buNone/>
            </a:pPr>
            <a:r>
              <a:rPr lang="sk-SK" sz="3200" b="1" dirty="0"/>
              <a:t>k</a:t>
            </a:r>
            <a:r>
              <a:rPr lang="sk-SK" sz="3200" b="1" dirty="0" smtClean="0"/>
              <a:t>aždá partnerská univerzita ponúka v rámci IMRD štúdia svoju najsilnejšiu profesionálnu stránku v kontexte „rozvoja vidieka“: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378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2329"/>
            <a:ext cx="8229600" cy="1621359"/>
          </a:xfrm>
        </p:spPr>
        <p:txBody>
          <a:bodyPr>
            <a:noAutofit/>
          </a:bodyPr>
          <a:lstStyle/>
          <a:p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nkGothic Md BT" pitchFamily="34" charset="0"/>
              </a:rPr>
              <a:t/>
            </a:r>
            <a:b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nkGothic Md BT" pitchFamily="34" charset="0"/>
              </a:rPr>
            </a:br>
            <a:endParaRPr lang="sk-SK" dirty="0">
              <a:latin typeface="BankGothic Md BT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132856"/>
            <a:ext cx="3528392" cy="36512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000" b="1" dirty="0" smtClean="0">
                <a:solidFill>
                  <a:schemeClr val="tx2"/>
                </a:solidFill>
              </a:rPr>
              <a:t>ČO?</a:t>
            </a:r>
          </a:p>
          <a:p>
            <a:pPr>
              <a:buNone/>
            </a:pPr>
            <a:endParaRPr lang="sk-SK" sz="40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k-SK" sz="4000" b="1" dirty="0" smtClean="0">
                <a:solidFill>
                  <a:schemeClr val="tx2"/>
                </a:solidFill>
              </a:rPr>
              <a:t>PREČO?</a:t>
            </a:r>
          </a:p>
          <a:p>
            <a:pPr>
              <a:buNone/>
            </a:pPr>
            <a:endParaRPr lang="sk-SK" sz="40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k-SK" sz="4000" b="1" dirty="0" smtClean="0">
                <a:solidFill>
                  <a:schemeClr val="tx2"/>
                </a:solidFill>
              </a:rPr>
              <a:t>AKO?</a:t>
            </a:r>
          </a:p>
        </p:txBody>
      </p:sp>
      <p:pic>
        <p:nvPicPr>
          <p:cNvPr id="9218" name="Picture 2" descr="C:\Users\fedor\Desktop\loreta\otaz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391496" cy="4083321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2329"/>
            <a:ext cx="2006086" cy="184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59444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9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673414"/>
              </p:ext>
            </p:extLst>
          </p:nvPr>
        </p:nvGraphicFramePr>
        <p:xfrm>
          <a:off x="0" y="18864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992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864096"/>
          </a:xfrm>
        </p:spPr>
        <p:txBody>
          <a:bodyPr>
            <a:noAutofit/>
          </a:bodyPr>
          <a:lstStyle/>
          <a:p>
            <a:r>
              <a:rPr lang="sk-SK" sz="2800" b="1" dirty="0">
                <a:solidFill>
                  <a:schemeClr val="accent1"/>
                </a:solidFill>
              </a:rPr>
              <a:t>Štruktúra </a:t>
            </a:r>
            <a:r>
              <a:rPr lang="sk-SK" sz="2800" b="1" dirty="0" smtClean="0">
                <a:solidFill>
                  <a:schemeClr val="accent1"/>
                </a:solidFill>
              </a:rPr>
              <a:t>programu – mobilita v rámci univerzít konzorcia:</a:t>
            </a:r>
            <a:endParaRPr lang="sk-SK" sz="28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30180734"/>
              </p:ext>
            </p:extLst>
          </p:nvPr>
        </p:nvGraphicFramePr>
        <p:xfrm>
          <a:off x="107504" y="908720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4067944" y="306895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/>
              <a:t>SPU v Nitre </a:t>
            </a:r>
            <a:r>
              <a:rPr lang="sk-SK" sz="2000" b="1" dirty="0" smtClean="0">
                <a:solidFill>
                  <a:srgbClr val="FF0000"/>
                </a:solidFill>
              </a:rPr>
              <a:t>alebo</a:t>
            </a:r>
            <a:r>
              <a:rPr lang="sk-SK" sz="2000" dirty="0" smtClean="0"/>
              <a:t> </a:t>
            </a:r>
            <a:r>
              <a:rPr lang="sk-SK" sz="2000" dirty="0" err="1" smtClean="0"/>
              <a:t>Uni</a:t>
            </a:r>
            <a:r>
              <a:rPr lang="sk-SK" sz="2000" dirty="0" smtClean="0"/>
              <a:t>. </a:t>
            </a:r>
            <a:r>
              <a:rPr lang="sk-SK" sz="2000" dirty="0" err="1" smtClean="0"/>
              <a:t>Pisa</a:t>
            </a:r>
            <a:r>
              <a:rPr lang="sk-SK" sz="2000" dirty="0" smtClean="0"/>
              <a:t>: praktická prípadová štúdia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9701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313510"/>
              </p:ext>
            </p:extLst>
          </p:nvPr>
        </p:nvGraphicFramePr>
        <p:xfrm>
          <a:off x="-1298" y="116632"/>
          <a:ext cx="914529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0" y="5733256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tx2"/>
                </a:solidFill>
              </a:rPr>
              <a:t>Viac informácií o prípadových štúdiách (</a:t>
            </a:r>
            <a:r>
              <a:rPr lang="sk-SK" sz="3200" b="1" dirty="0">
                <a:solidFill>
                  <a:schemeClr val="tx2"/>
                </a:solidFill>
              </a:rPr>
              <a:t>2006-2014</a:t>
            </a:r>
            <a:r>
              <a:rPr lang="sk-SK" sz="3200" b="1" dirty="0" smtClean="0">
                <a:solidFill>
                  <a:schemeClr val="tx2"/>
                </a:solidFill>
              </a:rPr>
              <a:t>):  http</a:t>
            </a:r>
            <a:r>
              <a:rPr lang="sk-SK" sz="3200" b="1" dirty="0">
                <a:solidFill>
                  <a:schemeClr val="tx2"/>
                </a:solidFill>
              </a:rPr>
              <a:t>://www.fesrr.uniag.sk/en/imrd/ </a:t>
            </a:r>
          </a:p>
        </p:txBody>
      </p:sp>
    </p:spTree>
    <p:extLst>
      <p:ext uri="{BB962C8B-B14F-4D97-AF65-F5344CB8AC3E}">
        <p14:creationId xmlns:p14="http://schemas.microsoft.com/office/powerpoint/2010/main" val="137264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b="1" dirty="0">
                <a:solidFill>
                  <a:schemeClr val="accent1"/>
                </a:solidFill>
              </a:rPr>
              <a:t>Po úspešnom absolvovaní štúdia získava IMRD študent: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smtClean="0"/>
              <a:t>Spoločný diplom EÚ  IMRD konzorcia           (IMRD </a:t>
            </a:r>
            <a:r>
              <a:rPr lang="sk-SK" b="1" dirty="0" err="1" smtClean="0"/>
              <a:t>Joint</a:t>
            </a:r>
            <a:r>
              <a:rPr lang="sk-SK" b="1" dirty="0" smtClean="0"/>
              <a:t> </a:t>
            </a:r>
            <a:r>
              <a:rPr lang="sk-SK" b="1" dirty="0" err="1" smtClean="0"/>
              <a:t>Degree</a:t>
            </a:r>
            <a:r>
              <a:rPr lang="sk-SK" b="1" dirty="0" smtClean="0"/>
              <a:t>): </a:t>
            </a:r>
          </a:p>
          <a:p>
            <a:pPr marL="0" indent="0">
              <a:buNone/>
            </a:pPr>
            <a:endParaRPr lang="sk-SK" dirty="0" smtClean="0"/>
          </a:p>
          <a:p>
            <a:pPr lvl="1"/>
            <a:r>
              <a:rPr lang="sk-SK" dirty="0" smtClean="0"/>
              <a:t>1 diplom s oficiálnymi logami európskych univerzít konzorcia IMRD</a:t>
            </a:r>
          </a:p>
          <a:p>
            <a:pPr lvl="1"/>
            <a:r>
              <a:rPr lang="sk-SK" dirty="0" smtClean="0"/>
              <a:t>1 Diplom podpísaný rektormi </a:t>
            </a:r>
            <a:r>
              <a:rPr lang="sk-SK" dirty="0"/>
              <a:t>európskych </a:t>
            </a:r>
            <a:r>
              <a:rPr lang="sk-SK" dirty="0" smtClean="0"/>
              <a:t>univerzít IMRD konzorcia</a:t>
            </a:r>
          </a:p>
          <a:p>
            <a:pPr lvl="1"/>
            <a:r>
              <a:rPr lang="sk-SK" dirty="0" smtClean="0"/>
              <a:t>Diplom je udelený na slávnostnej promócii                        na Univerzite v </a:t>
            </a:r>
            <a:r>
              <a:rPr lang="sk-SK" dirty="0" err="1" smtClean="0"/>
              <a:t>Ghente</a:t>
            </a:r>
            <a:r>
              <a:rPr lang="sk-SK" dirty="0" smtClean="0"/>
              <a:t>, v Belgicku 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1730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sk-SK" sz="4000" b="1" dirty="0" smtClean="0">
                <a:solidFill>
                  <a:schemeClr val="accent1"/>
                </a:solidFill>
              </a:rPr>
              <a:t>(1) Niekoľko </a:t>
            </a:r>
            <a:r>
              <a:rPr lang="sk-SK" sz="4000" b="1" dirty="0">
                <a:solidFill>
                  <a:schemeClr val="accent1"/>
                </a:solidFill>
              </a:rPr>
              <a:t>praktických rád ...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32500" lnSpcReduction="20000"/>
          </a:bodyPr>
          <a:lstStyle/>
          <a:p>
            <a:r>
              <a:rPr lang="sk-SK" sz="8600" dirty="0" smtClean="0"/>
              <a:t>Po </a:t>
            </a:r>
            <a:r>
              <a:rPr lang="sk-SK" sz="8600" dirty="0"/>
              <a:t>podaní prihlášky = IMRD konzorcium priamo hodnotí a vyberá najlepších kandidátov podľa stanovených kritérií na zasadnutí riadiaceho výboru programu (každá univerzita je zastúpená lokálnym IMRD koordinátorom)</a:t>
            </a:r>
          </a:p>
          <a:p>
            <a:r>
              <a:rPr lang="sk-SK" sz="8600" dirty="0"/>
              <a:t>Úspešný manažment programu = IMRD centrálny sekretariát v </a:t>
            </a:r>
            <a:r>
              <a:rPr lang="sk-SK" sz="8600" dirty="0" err="1"/>
              <a:t>Ghente</a:t>
            </a:r>
            <a:r>
              <a:rPr lang="sk-SK" sz="8600" dirty="0"/>
              <a:t> + IMRD lokálne sekretariáty </a:t>
            </a:r>
            <a:r>
              <a:rPr lang="sk-SK" sz="8600" dirty="0" smtClean="0"/>
              <a:t>          na </a:t>
            </a:r>
            <a:r>
              <a:rPr lang="sk-SK" sz="8600" dirty="0"/>
              <a:t>EU univerzitách</a:t>
            </a:r>
          </a:p>
          <a:p>
            <a:r>
              <a:rPr lang="sk-SK" sz="8600" dirty="0"/>
              <a:t>Podporou transparentného a flexibilného manažovania mobilít študentov je  </a:t>
            </a:r>
            <a:r>
              <a:rPr lang="sk-SK" sz="8600" b="1" dirty="0"/>
              <a:t>E- </a:t>
            </a:r>
            <a:r>
              <a:rPr lang="sk-SK" sz="8600" b="1" dirty="0" err="1"/>
              <a:t>Consort</a:t>
            </a:r>
            <a:r>
              <a:rPr lang="sk-SK" sz="8600" b="1" dirty="0"/>
              <a:t> </a:t>
            </a:r>
            <a:r>
              <a:rPr lang="sk-SK" sz="8600" dirty="0"/>
              <a:t>= </a:t>
            </a:r>
            <a:r>
              <a:rPr lang="sk-SK" sz="8600" i="1" dirty="0"/>
              <a:t>nástroj efektívneho  manažovania </a:t>
            </a:r>
            <a:r>
              <a:rPr lang="sk-SK" sz="8600" i="1" dirty="0" err="1"/>
              <a:t>Erasmus</a:t>
            </a:r>
            <a:r>
              <a:rPr lang="sk-SK" sz="8600" i="1" dirty="0"/>
              <a:t> </a:t>
            </a:r>
            <a:r>
              <a:rPr lang="sk-SK" sz="8600" i="1" dirty="0" err="1"/>
              <a:t>Mundus</a:t>
            </a:r>
            <a:r>
              <a:rPr lang="sk-SK" sz="8600" i="1" dirty="0"/>
              <a:t> programov na univerzite v </a:t>
            </a:r>
            <a:r>
              <a:rPr lang="sk-SK" sz="8600" i="1" dirty="0" err="1" smtClean="0"/>
              <a:t>Gente</a:t>
            </a:r>
            <a:r>
              <a:rPr lang="sk-SK" sz="8600" i="1" dirty="0" smtClean="0"/>
              <a:t>:</a:t>
            </a:r>
          </a:p>
          <a:p>
            <a:pPr marL="0" indent="0" algn="ctr">
              <a:buNone/>
            </a:pPr>
            <a:r>
              <a:rPr lang="sk-SK" sz="8600" i="1" dirty="0"/>
              <a:t>   </a:t>
            </a:r>
            <a:r>
              <a:rPr lang="sk-SK" sz="8600" b="1" i="1" dirty="0" smtClean="0"/>
              <a:t>http</a:t>
            </a:r>
            <a:r>
              <a:rPr lang="sk-SK" sz="8600" b="1" i="1" dirty="0"/>
              <a:t>://econsort.ugent.be/</a:t>
            </a:r>
          </a:p>
          <a:p>
            <a:pPr marL="0" indent="0">
              <a:buNone/>
            </a:pPr>
            <a:endParaRPr lang="sk-SK" sz="5000" dirty="0"/>
          </a:p>
          <a:p>
            <a:pPr marL="0" indent="0">
              <a:buNone/>
            </a:pPr>
            <a:endParaRPr lang="sk-SK" sz="4900" dirty="0"/>
          </a:p>
        </p:txBody>
      </p:sp>
    </p:spTree>
    <p:extLst>
      <p:ext uri="{BB962C8B-B14F-4D97-AF65-F5344CB8AC3E}">
        <p14:creationId xmlns:p14="http://schemas.microsoft.com/office/powerpoint/2010/main" val="105185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k-SK" b="1" dirty="0" smtClean="0">
                <a:solidFill>
                  <a:schemeClr val="accent1"/>
                </a:solidFill>
              </a:rPr>
              <a:t>(2) </a:t>
            </a:r>
            <a:r>
              <a:rPr lang="sk-SK" b="1" dirty="0">
                <a:solidFill>
                  <a:schemeClr val="accent1"/>
                </a:solidFill>
              </a:rPr>
              <a:t>Niekoľko praktických rád 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sk-SK" sz="3400" dirty="0"/>
              <a:t>Najlepšia propagácia programu IMRD  = odovzdávanie  informácií o kvalite štúdia na základe </a:t>
            </a:r>
            <a:r>
              <a:rPr lang="sk-SK" sz="3400" dirty="0" smtClean="0"/>
              <a:t>priamych </a:t>
            </a:r>
            <a:r>
              <a:rPr lang="sk-SK" sz="3400" dirty="0"/>
              <a:t>skúseností študentov </a:t>
            </a:r>
            <a:r>
              <a:rPr lang="sk-SK" sz="3400" dirty="0" smtClean="0"/>
              <a:t>(</a:t>
            </a:r>
            <a:r>
              <a:rPr lang="sk-SK" sz="3400" dirty="0"/>
              <a:t>absolventov</a:t>
            </a:r>
            <a:r>
              <a:rPr lang="sk-SK" sz="3400" dirty="0" smtClean="0"/>
              <a:t>)</a:t>
            </a:r>
          </a:p>
          <a:p>
            <a:pPr marL="0" indent="0">
              <a:buNone/>
            </a:pPr>
            <a:endParaRPr lang="sk-SK" sz="3400" dirty="0"/>
          </a:p>
          <a:p>
            <a:pPr marL="0" indent="0">
              <a:buNone/>
            </a:pPr>
            <a:endParaRPr lang="sk-SK" sz="3400" dirty="0" smtClean="0"/>
          </a:p>
          <a:p>
            <a:pPr marL="0" indent="0">
              <a:buNone/>
            </a:pPr>
            <a:endParaRPr lang="sk-SK" sz="3400" dirty="0" smtClean="0"/>
          </a:p>
          <a:p>
            <a:r>
              <a:rPr lang="sk-SK" sz="3400" dirty="0" smtClean="0"/>
              <a:t>Propagácia programu – nepretržite realizovaná každým IMRD partnerom (prezentácia programu doma a v zahraničí)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20384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61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245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accent1"/>
                </a:solidFill>
              </a:rPr>
              <a:t>Spoločné úspechy konzorcia </a:t>
            </a:r>
            <a:r>
              <a:rPr lang="sk-SK" b="1" dirty="0" smtClean="0">
                <a:solidFill>
                  <a:schemeClr val="accent1"/>
                </a:solidFill>
              </a:rPr>
              <a:t>IMRD:   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276407"/>
              </p:ext>
            </p:extLst>
          </p:nvPr>
        </p:nvGraphicFramePr>
        <p:xfrm>
          <a:off x="0" y="692696"/>
          <a:ext cx="9144000" cy="6203995"/>
        </p:xfrm>
        <a:graphic>
          <a:graphicData uri="http://schemas.openxmlformats.org/drawingml/2006/table">
            <a:tbl>
              <a:tblPr/>
              <a:tblGrid>
                <a:gridCol w="2286000"/>
                <a:gridCol w="1976034"/>
                <a:gridCol w="2595966"/>
                <a:gridCol w="2286000"/>
              </a:tblGrid>
              <a:tr h="1199561">
                <a:tc>
                  <a:txBody>
                    <a:bodyPr/>
                    <a:lstStyle/>
                    <a:p>
                      <a:pPr algn="ctr"/>
                      <a:r>
                        <a:rPr lang="sk-SK" sz="2000" b="1" i="1" u="none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Learning</a:t>
                      </a:r>
                      <a:r>
                        <a:rPr lang="sk-SK" sz="2000" b="1" i="1" u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 </a:t>
                      </a:r>
                      <a:r>
                        <a:rPr lang="sk-SK" sz="2000" b="1" i="1" u="none" baseline="0" dirty="0" err="1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track</a:t>
                      </a:r>
                      <a:r>
                        <a:rPr lang="sk-SK" sz="2000" b="1" i="1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 </a:t>
                      </a:r>
                      <a:r>
                        <a:rPr lang="sk-SK" sz="2000" b="0" i="1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(„trasa“ štúdia):</a:t>
                      </a:r>
                      <a:endParaRPr lang="sk-SK" sz="2000" b="0" i="1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1" u="none" baseline="0" dirty="0" smtClean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  <a:p>
                      <a:pPr algn="ctr"/>
                      <a:r>
                        <a:rPr lang="sk-SK" sz="2000" b="1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IMRD</a:t>
                      </a:r>
                      <a:r>
                        <a:rPr lang="sk-SK" sz="2000" b="1" u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/>
                      </a:r>
                      <a:br>
                        <a:rPr lang="sk-SK" sz="2000" b="1" u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</a:br>
                      <a:endParaRPr lang="sk-SK" sz="2000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u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ATLANTIS</a:t>
                      </a:r>
                      <a:endParaRPr lang="sk-SK" sz="2000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u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EKAFREE</a:t>
                      </a:r>
                      <a:endParaRPr lang="sk-SK" sz="2000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635061">
                <a:tc>
                  <a:txBody>
                    <a:bodyPr/>
                    <a:lstStyle/>
                    <a:p>
                      <a:pPr algn="ctr"/>
                      <a:r>
                        <a:rPr lang="sk-SK" sz="2000" b="1" i="1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Zameranie:</a:t>
                      </a:r>
                      <a:endParaRPr lang="sk-SK" sz="2000" b="1" i="1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Celosvetové</a:t>
                      </a:r>
                      <a:endParaRPr lang="sk-SK" sz="2000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EÚ-USA</a:t>
                      </a:r>
                      <a:endParaRPr lang="sk-SK" sz="2000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u="none" baseline="0" dirty="0" err="1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EÚ-Kórea</a:t>
                      </a:r>
                      <a:endParaRPr lang="sk-SK" sz="2000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296501">
                <a:tc>
                  <a:txBody>
                    <a:bodyPr/>
                    <a:lstStyle/>
                    <a:p>
                      <a:pPr algn="ctr"/>
                      <a:r>
                        <a:rPr lang="sk-SK" sz="2000" b="1" i="1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Druh diplomu:</a:t>
                      </a:r>
                      <a:endParaRPr lang="sk-SK" sz="2000" b="1" i="1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u="none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joint</a:t>
                      </a:r>
                      <a:r>
                        <a:rPr lang="sk-SK" sz="2000" u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 </a:t>
                      </a:r>
                      <a:r>
                        <a:rPr lang="sk-SK" sz="2000" u="none" baseline="0" dirty="0" err="1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degree</a:t>
                      </a:r>
                      <a:endParaRPr lang="sk-SK" sz="2000" u="none" baseline="0" dirty="0" smtClean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  <a:p>
                      <a:pPr algn="ctr"/>
                      <a:r>
                        <a:rPr lang="sk-SK" sz="2000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(spoločný diplom)</a:t>
                      </a:r>
                      <a:endParaRPr lang="sk-SK" sz="2000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u="none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double</a:t>
                      </a:r>
                      <a:r>
                        <a:rPr lang="sk-SK" sz="2000" u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 </a:t>
                      </a:r>
                      <a:r>
                        <a:rPr lang="sk-SK" sz="2000" u="none" baseline="0" dirty="0" err="1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degree</a:t>
                      </a:r>
                      <a:endParaRPr lang="sk-SK" sz="2000" u="none" baseline="0" dirty="0" smtClean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  <a:p>
                      <a:pPr algn="ctr"/>
                      <a:r>
                        <a:rPr lang="sk-SK" sz="2000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(dvojitý diplom)</a:t>
                      </a:r>
                      <a:endParaRPr lang="sk-SK" sz="2000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u="none" baseline="0" dirty="0" smtClean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  <a:p>
                      <a:pPr algn="ctr"/>
                      <a:r>
                        <a:rPr lang="sk-SK" sz="2000" u="none" baseline="0" dirty="0" err="1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double</a:t>
                      </a:r>
                      <a:r>
                        <a:rPr lang="sk-SK" sz="2000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 </a:t>
                      </a:r>
                      <a:r>
                        <a:rPr lang="sk-SK" sz="2000" u="none" baseline="0" dirty="0" err="1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degree</a:t>
                      </a:r>
                      <a:endParaRPr lang="sk-SK" sz="2000" u="none" baseline="0" dirty="0" smtClean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(dvojitý diplom)</a:t>
                      </a:r>
                    </a:p>
                    <a:p>
                      <a:pPr algn="ctr"/>
                      <a:endParaRPr lang="sk-SK" sz="2000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199561">
                <a:tc>
                  <a:txBody>
                    <a:bodyPr/>
                    <a:lstStyle/>
                    <a:p>
                      <a:pPr algn="ctr"/>
                      <a:r>
                        <a:rPr lang="sk-SK" sz="2000" b="1" i="1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Názov diplomu:</a:t>
                      </a:r>
                      <a:endParaRPr lang="sk-SK" sz="2000" b="1" i="1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u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IMRD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u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IMRD + </a:t>
                      </a:r>
                      <a:r>
                        <a:rPr lang="sk-SK" sz="2000" u="none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MSc</a:t>
                      </a:r>
                      <a:r>
                        <a:rPr lang="sk-SK" sz="2000" u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. </a:t>
                      </a:r>
                      <a:r>
                        <a:rPr lang="sk-SK" sz="2000" u="none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Agricultural</a:t>
                      </a:r>
                      <a:r>
                        <a:rPr lang="sk-SK" sz="2000" u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 </a:t>
                      </a:r>
                      <a:r>
                        <a:rPr lang="sk-SK" sz="2000" u="none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Economics</a:t>
                      </a:r>
                      <a:endParaRPr lang="sk-SK" sz="2000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u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IMRD + </a:t>
                      </a:r>
                      <a:r>
                        <a:rPr lang="sk-SK" sz="2000" u="none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MSc</a:t>
                      </a:r>
                      <a:r>
                        <a:rPr lang="sk-SK" sz="2000" u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. </a:t>
                      </a:r>
                      <a:r>
                        <a:rPr lang="sk-SK" sz="2000" u="none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Economics</a:t>
                      </a:r>
                      <a:endParaRPr lang="sk-SK" sz="2000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199561">
                <a:tc>
                  <a:txBody>
                    <a:bodyPr/>
                    <a:lstStyle/>
                    <a:p>
                      <a:pPr algn="ctr"/>
                      <a:r>
                        <a:rPr lang="sk-SK" sz="2000" b="1" i="1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Viac informácií:</a:t>
                      </a:r>
                      <a:endParaRPr lang="sk-SK" sz="2000" b="1" i="1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  <a:hlinkClick r:id="rId2"/>
                        </a:rPr>
                        <a:t>http://www.imrd.ugent.be/index.asp</a:t>
                      </a:r>
                      <a:r>
                        <a:rPr lang="sk-SK" sz="2000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 </a:t>
                      </a:r>
                      <a:endParaRPr lang="sk-SK" sz="2000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u="none" strike="noStrike" baseline="0">
                          <a:solidFill>
                            <a:srgbClr val="2120BF"/>
                          </a:solidFill>
                          <a:effectLst/>
                          <a:uFillTx/>
                          <a:latin typeface="verdana"/>
                          <a:hlinkClick r:id="rId3"/>
                        </a:rPr>
                        <a:t>www.transatlantis.ugent.be</a:t>
                      </a:r>
                      <a:endParaRPr lang="sk-SK" sz="2000" u="none" baseline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u="none" strike="noStrike" baseline="0" dirty="0" err="1">
                          <a:solidFill>
                            <a:srgbClr val="2120BF"/>
                          </a:solidFill>
                          <a:effectLst/>
                          <a:uFillTx/>
                          <a:latin typeface="verdana"/>
                          <a:hlinkClick r:id="rId4"/>
                        </a:rPr>
                        <a:t>www.ekafree.eu</a:t>
                      </a:r>
                      <a:endParaRPr lang="sk-SK" sz="2000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635061">
                <a:tc>
                  <a:txBody>
                    <a:bodyPr/>
                    <a:lstStyle/>
                    <a:p>
                      <a:pPr algn="ctr"/>
                      <a:r>
                        <a:rPr lang="sk-SK" sz="2000" b="1" i="1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Grant:</a:t>
                      </a:r>
                      <a:endParaRPr lang="sk-SK" sz="2000" b="1" i="1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Áno</a:t>
                      </a:r>
                      <a:endParaRPr lang="sk-SK" sz="2000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Nie</a:t>
                      </a:r>
                      <a:endParaRPr lang="sk-SK" sz="2000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u="non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verdana"/>
                        </a:rPr>
                        <a:t>Áno</a:t>
                      </a:r>
                      <a:endParaRPr lang="sk-SK" sz="2000" u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50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Autofit/>
          </a:bodyPr>
          <a:lstStyle/>
          <a:p>
            <a:r>
              <a:rPr lang="sk-SK" b="1" dirty="0">
                <a:solidFill>
                  <a:schemeClr val="accent1"/>
                </a:solidFill>
              </a:rPr>
              <a:t>U</a:t>
            </a:r>
            <a:r>
              <a:rPr lang="sk-SK" b="1" dirty="0" smtClean="0">
                <a:solidFill>
                  <a:schemeClr val="accent1"/>
                </a:solidFill>
              </a:rPr>
              <a:t>držateľnosť programu IMRD:</a:t>
            </a:r>
            <a:endParaRPr lang="sk-SK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Aktívne fungujúca platforma absolventov IMRD štúdia (získavanie spätnej väzby o </a:t>
            </a:r>
            <a:r>
              <a:rPr lang="sk-SK" sz="2800" dirty="0"/>
              <a:t>uplatnení </a:t>
            </a:r>
            <a:r>
              <a:rPr lang="sk-SK" sz="2800" dirty="0" smtClean="0"/>
              <a:t>absolventov, zabezpečenie stálej komunikácie absolventov s univerzitami IMRD): </a:t>
            </a:r>
            <a:r>
              <a:rPr lang="sk-SK" sz="2800" b="1" i="1" dirty="0">
                <a:hlinkClick r:id="rId2"/>
              </a:rPr>
              <a:t>http://</a:t>
            </a:r>
            <a:r>
              <a:rPr lang="sk-SK" sz="2800" b="1" i="1" dirty="0" smtClean="0">
                <a:hlinkClick r:id="rId2"/>
              </a:rPr>
              <a:t>www.imrd.eu/index.php?option=com_content&amp;task=view&amp;id=12&amp;Itemid=41</a:t>
            </a:r>
            <a:r>
              <a:rPr lang="sk-SK" sz="2800" b="1" i="1" dirty="0" smtClean="0"/>
              <a:t> </a:t>
            </a:r>
          </a:p>
          <a:p>
            <a:pPr marL="0" indent="0">
              <a:buNone/>
            </a:pPr>
            <a:endParaRPr lang="sk-SK" sz="2800" b="1" i="1" dirty="0"/>
          </a:p>
          <a:p>
            <a:r>
              <a:rPr lang="sk-SK" sz="2800" dirty="0" smtClean="0"/>
              <a:t>Za účelom podpory uplatniteľnosti absolventov programu na trhu práce – IMRD konzorcium spolupracuje s </a:t>
            </a:r>
            <a:r>
              <a:rPr lang="sk-SK" sz="2800" b="1" dirty="0" smtClean="0"/>
              <a:t>„</a:t>
            </a:r>
            <a:r>
              <a:rPr lang="sk-SK" sz="2800" b="1" dirty="0" err="1" smtClean="0"/>
              <a:t>Non-academic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partners</a:t>
            </a:r>
            <a:r>
              <a:rPr lang="sk-SK" sz="2800" b="1" dirty="0" smtClean="0"/>
              <a:t>“: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379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sk-SK" b="1" dirty="0" err="1">
                <a:solidFill>
                  <a:schemeClr val="accent1"/>
                </a:solidFill>
              </a:rPr>
              <a:t>Non-academic</a:t>
            </a:r>
            <a:r>
              <a:rPr lang="sk-SK" b="1" dirty="0">
                <a:solidFill>
                  <a:schemeClr val="accent1"/>
                </a:solidFill>
              </a:rPr>
              <a:t> </a:t>
            </a:r>
            <a:r>
              <a:rPr lang="sk-SK" b="1" dirty="0" err="1">
                <a:solidFill>
                  <a:schemeClr val="accent1"/>
                </a:solidFill>
              </a:rPr>
              <a:t>partners</a:t>
            </a:r>
            <a:r>
              <a:rPr lang="sk-SK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lvl="1"/>
            <a:r>
              <a:rPr lang="sk-SK" b="1" dirty="0" err="1" smtClean="0"/>
              <a:t>Food</a:t>
            </a:r>
            <a:r>
              <a:rPr lang="sk-SK" b="1" dirty="0" smtClean="0"/>
              <a:t> </a:t>
            </a:r>
            <a:r>
              <a:rPr lang="sk-SK" b="1" dirty="0"/>
              <a:t>and </a:t>
            </a:r>
            <a:r>
              <a:rPr lang="sk-SK" b="1" dirty="0" err="1"/>
              <a:t>Agricultural</a:t>
            </a:r>
            <a:r>
              <a:rPr lang="sk-SK" b="1" dirty="0"/>
              <a:t> </a:t>
            </a:r>
            <a:r>
              <a:rPr lang="sk-SK" b="1" dirty="0" err="1" smtClean="0"/>
              <a:t>Organisation</a:t>
            </a:r>
            <a:r>
              <a:rPr lang="sk-SK" b="1" dirty="0" smtClean="0"/>
              <a:t>, </a:t>
            </a:r>
            <a:r>
              <a:rPr lang="en-US" b="1" dirty="0" smtClean="0">
                <a:hlinkClick r:id="rId3"/>
              </a:rPr>
              <a:t>FAO</a:t>
            </a:r>
            <a:endParaRPr lang="sk-SK" b="1" dirty="0"/>
          </a:p>
          <a:p>
            <a:pPr lvl="1"/>
            <a:r>
              <a:rPr lang="en-US" b="1" dirty="0" smtClean="0"/>
              <a:t>Forum </a:t>
            </a:r>
            <a:r>
              <a:rPr lang="en-US" b="1" dirty="0"/>
              <a:t>for Agricultural Research in </a:t>
            </a:r>
            <a:r>
              <a:rPr lang="en-US" b="1" dirty="0" smtClean="0"/>
              <a:t>Africa</a:t>
            </a:r>
            <a:r>
              <a:rPr lang="sk-SK" b="1" dirty="0" smtClean="0"/>
              <a:t>, </a:t>
            </a:r>
            <a:r>
              <a:rPr lang="en-US" b="1" dirty="0" smtClean="0">
                <a:hlinkClick r:id="rId4"/>
              </a:rPr>
              <a:t>FARA</a:t>
            </a:r>
            <a:endParaRPr lang="sk-SK" b="1" dirty="0"/>
          </a:p>
          <a:p>
            <a:pPr lvl="1"/>
            <a:r>
              <a:rPr lang="en-US" b="1" dirty="0" smtClean="0"/>
              <a:t>L</a:t>
            </a:r>
            <a:r>
              <a:rPr lang="en-US" b="1" dirty="0"/>
              <a:t>' </a:t>
            </a:r>
            <a:r>
              <a:rPr lang="en-US" b="1" dirty="0" err="1"/>
              <a:t>Institut</a:t>
            </a:r>
            <a:r>
              <a:rPr lang="en-US" b="1" dirty="0"/>
              <a:t> de </a:t>
            </a:r>
            <a:r>
              <a:rPr lang="en-US" b="1" dirty="0" err="1"/>
              <a:t>recherche</a:t>
            </a:r>
            <a:r>
              <a:rPr lang="en-US" b="1" dirty="0"/>
              <a:t> pour le </a:t>
            </a:r>
            <a:r>
              <a:rPr lang="en-US" b="1" dirty="0" err="1" smtClean="0"/>
              <a:t>développement</a:t>
            </a:r>
            <a:r>
              <a:rPr lang="sk-SK" b="1" dirty="0" smtClean="0"/>
              <a:t>, </a:t>
            </a:r>
            <a:r>
              <a:rPr lang="en-US" b="1" dirty="0" smtClean="0">
                <a:hlinkClick r:id="rId5"/>
              </a:rPr>
              <a:t>IRD</a:t>
            </a:r>
            <a:endParaRPr lang="sk-SK" b="1" dirty="0"/>
          </a:p>
          <a:p>
            <a:pPr lvl="1"/>
            <a:r>
              <a:rPr lang="en-US" b="1" dirty="0" smtClean="0"/>
              <a:t>International </a:t>
            </a:r>
            <a:r>
              <a:rPr lang="en-US" b="1" dirty="0"/>
              <a:t>Food Policy Research </a:t>
            </a:r>
            <a:r>
              <a:rPr lang="en-US" b="1" dirty="0" smtClean="0"/>
              <a:t>Institute</a:t>
            </a:r>
            <a:r>
              <a:rPr lang="sk-SK" b="1" dirty="0" smtClean="0"/>
              <a:t>, </a:t>
            </a:r>
            <a:r>
              <a:rPr lang="en-US" b="1" dirty="0" smtClean="0">
                <a:hlinkClick r:id="rId6"/>
              </a:rPr>
              <a:t>IFPRI</a:t>
            </a:r>
            <a:r>
              <a:rPr lang="en-US" b="1" dirty="0" smtClean="0"/>
              <a:t> </a:t>
            </a:r>
            <a:endParaRPr lang="sk-SK" b="1" dirty="0"/>
          </a:p>
          <a:p>
            <a:pPr lvl="1"/>
            <a:r>
              <a:rPr lang="en-US" b="1" dirty="0" smtClean="0"/>
              <a:t>Consultative </a:t>
            </a:r>
            <a:r>
              <a:rPr lang="en-US" b="1" dirty="0"/>
              <a:t>Group on International Agricultural </a:t>
            </a:r>
            <a:r>
              <a:rPr lang="en-US" b="1" dirty="0" smtClean="0"/>
              <a:t>Research</a:t>
            </a:r>
            <a:r>
              <a:rPr lang="sk-SK" b="1" dirty="0" smtClean="0"/>
              <a:t>, </a:t>
            </a:r>
            <a:r>
              <a:rPr lang="en-US" b="1" dirty="0" smtClean="0">
                <a:hlinkClick r:id="rId7"/>
              </a:rPr>
              <a:t>CGIAR</a:t>
            </a:r>
            <a:endParaRPr lang="sk-SK" b="1" dirty="0"/>
          </a:p>
          <a:p>
            <a:pPr lvl="1"/>
            <a:r>
              <a:rPr lang="en-US" b="1" dirty="0" smtClean="0"/>
              <a:t>United </a:t>
            </a:r>
            <a:r>
              <a:rPr lang="en-US" b="1" dirty="0"/>
              <a:t>Nations </a:t>
            </a:r>
            <a:r>
              <a:rPr lang="en-US" b="1" dirty="0" smtClean="0"/>
              <a:t>University</a:t>
            </a:r>
            <a:r>
              <a:rPr lang="sk-SK" b="1" dirty="0" smtClean="0"/>
              <a:t>, </a:t>
            </a:r>
            <a:r>
              <a:rPr lang="en-US" b="1" dirty="0" smtClean="0">
                <a:hlinkClick r:id="rId8"/>
              </a:rPr>
              <a:t>UNU</a:t>
            </a:r>
            <a:endParaRPr lang="sk-SK" b="1" dirty="0"/>
          </a:p>
          <a:p>
            <a:pPr lvl="1"/>
            <a:r>
              <a:rPr lang="en-US" b="1" dirty="0" err="1" smtClean="0"/>
              <a:t>Organisation</a:t>
            </a:r>
            <a:r>
              <a:rPr lang="en-US" b="1" dirty="0" smtClean="0"/>
              <a:t> </a:t>
            </a:r>
            <a:r>
              <a:rPr lang="en-US" b="1" dirty="0"/>
              <a:t>for Economic Co-operation and </a:t>
            </a:r>
            <a:r>
              <a:rPr lang="en-US" b="1" dirty="0" smtClean="0"/>
              <a:t>Development</a:t>
            </a:r>
            <a:r>
              <a:rPr lang="sk-SK" b="1" dirty="0" smtClean="0"/>
              <a:t>, </a:t>
            </a:r>
            <a:r>
              <a:rPr lang="en-US" b="1" dirty="0" smtClean="0">
                <a:hlinkClick r:id="rId9"/>
              </a:rPr>
              <a:t>OECD</a:t>
            </a:r>
            <a:endParaRPr lang="sk-SK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201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0053"/>
          </a:xfrm>
        </p:spPr>
        <p:txBody>
          <a:bodyPr/>
          <a:lstStyle/>
          <a:p>
            <a:r>
              <a:rPr lang="sk-SK" b="1" dirty="0" smtClean="0">
                <a:solidFill>
                  <a:schemeClr val="tx2"/>
                </a:solidFill>
              </a:rPr>
              <a:t>ČO je program IMRD?</a:t>
            </a:r>
            <a:endParaRPr lang="sk-SK" b="1" dirty="0">
              <a:solidFill>
                <a:schemeClr val="tx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Spoločný medzinárodný inžiniersky študijný program v oblasti </a:t>
            </a:r>
            <a:r>
              <a:rPr lang="sk-SK" b="1" dirty="0" smtClean="0"/>
              <a:t>„rozvoja vidieka“</a:t>
            </a:r>
          </a:p>
          <a:p>
            <a:r>
              <a:rPr lang="sk-SK" dirty="0" smtClean="0"/>
              <a:t>Realizovaný akademickým konzorciom </a:t>
            </a:r>
            <a:r>
              <a:rPr lang="sk-SK" b="1" dirty="0" smtClean="0"/>
              <a:t>6 zakladajúcich európskych univerzít</a:t>
            </a:r>
            <a:r>
              <a:rPr lang="sk-SK" dirty="0" smtClean="0"/>
              <a:t> a                 9 univerzít z celého sveta                                         (v súčasnosti 15  členné konzorcium univerzít)</a:t>
            </a:r>
            <a:endParaRPr lang="sk-SK" dirty="0"/>
          </a:p>
          <a:p>
            <a:endParaRPr lang="sk-SK" dirty="0" smtClean="0"/>
          </a:p>
        </p:txBody>
      </p:sp>
      <p:pic>
        <p:nvPicPr>
          <p:cNvPr id="4" name="Picture 2" descr="C:\Users\fedor\Desktop\loreta\otaz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512168" cy="140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439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accent1"/>
                </a:solidFill>
              </a:rPr>
              <a:t>Prínosy programu IMRD: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472608"/>
          </a:xfrm>
        </p:spPr>
        <p:txBody>
          <a:bodyPr/>
          <a:lstStyle/>
          <a:p>
            <a:r>
              <a:rPr lang="sk-SK" sz="2800" dirty="0" smtClean="0"/>
              <a:t>Zaradenie do </a:t>
            </a:r>
            <a:r>
              <a:rPr lang="sk-SK" sz="2800" b="1" dirty="0" smtClean="0"/>
              <a:t>Katalógu </a:t>
            </a:r>
            <a:r>
              <a:rPr lang="sk-SK" sz="2800" b="1" dirty="0"/>
              <a:t>S</a:t>
            </a:r>
            <a:r>
              <a:rPr lang="sk-SK" sz="2800" b="1" dirty="0" smtClean="0"/>
              <a:t>poločných </a:t>
            </a:r>
            <a:r>
              <a:rPr lang="sk-SK" sz="2800" b="1" dirty="0" err="1" smtClean="0"/>
              <a:t>MSc</a:t>
            </a:r>
            <a:r>
              <a:rPr lang="sk-SK" sz="2800" b="1" dirty="0" smtClean="0"/>
              <a:t>. Programov</a:t>
            </a:r>
            <a:r>
              <a:rPr lang="sk-SK" sz="2800" dirty="0" smtClean="0"/>
              <a:t> (možnosť financovania aj v rámci ERASMUS+)</a:t>
            </a:r>
          </a:p>
          <a:p>
            <a:r>
              <a:rPr lang="sk-SK" sz="2800" dirty="0" smtClean="0"/>
              <a:t>Zapojenie SPU v Nitre do ďalších </a:t>
            </a:r>
            <a:r>
              <a:rPr lang="sk-SK" sz="2800" b="1" dirty="0" smtClean="0"/>
              <a:t>medzinárodných programov </a:t>
            </a:r>
            <a:r>
              <a:rPr lang="sk-SK" sz="2800" dirty="0" smtClean="0"/>
              <a:t>(dvojité diplomy s USA a s Kóreou)</a:t>
            </a:r>
          </a:p>
          <a:p>
            <a:r>
              <a:rPr lang="sk-SK" sz="2800" dirty="0" smtClean="0"/>
              <a:t>Spoločné </a:t>
            </a:r>
            <a:r>
              <a:rPr lang="sk-SK" sz="2800" b="1" dirty="0" smtClean="0"/>
              <a:t>výskumné projekty </a:t>
            </a:r>
            <a:r>
              <a:rPr lang="sk-SK" sz="2800" dirty="0" smtClean="0"/>
              <a:t>s partnermi konzorcia IMRD v oblasti „integrovaného rozvoja vidieka“ (príprava spoločného PhD. Programu)</a:t>
            </a:r>
          </a:p>
          <a:p>
            <a:r>
              <a:rPr lang="sk-SK" sz="2800" dirty="0" smtClean="0"/>
              <a:t>Propagácia SPU v Nitre a  Slovenska v zahraničí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1"/>
            <a:ext cx="2392003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721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accent1"/>
                </a:solidFill>
              </a:rPr>
              <a:t>Viac informácií: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/>
              <a:t>prof. Anna </a:t>
            </a:r>
            <a:r>
              <a:rPr lang="sk-SK" b="1" dirty="0" err="1" smtClean="0"/>
              <a:t>Bandlerová</a:t>
            </a:r>
            <a:r>
              <a:rPr lang="sk-SK" b="1" dirty="0" smtClean="0"/>
              <a:t>, PhD. </a:t>
            </a:r>
            <a:r>
              <a:rPr lang="sk-SK" dirty="0" smtClean="0"/>
              <a:t>– IMRD Koordinátorka           na SPU v Nitre </a:t>
            </a:r>
            <a:r>
              <a:rPr lang="sk-SK" dirty="0"/>
              <a:t> 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(Fakulta európskych štúdií a regionálneho rozvoja)</a:t>
            </a:r>
          </a:p>
          <a:p>
            <a:pPr marL="0" indent="0"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E-mail:	</a:t>
            </a:r>
            <a:r>
              <a:rPr lang="sk-SK" dirty="0" err="1" smtClean="0">
                <a:hlinkClick r:id="rId4"/>
              </a:rPr>
              <a:t>Anna.Bandlerova@uniag.sk</a:t>
            </a:r>
            <a:r>
              <a:rPr lang="sk-SK" dirty="0"/>
              <a:t> 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b="1" dirty="0"/>
              <a:t>doc</a:t>
            </a:r>
            <a:r>
              <a:rPr lang="sk-SK" b="1" dirty="0" smtClean="0"/>
              <a:t>. Ing. </a:t>
            </a:r>
            <a:r>
              <a:rPr lang="sk-SK" b="1" dirty="0" err="1" smtClean="0"/>
              <a:t>Loreta</a:t>
            </a:r>
            <a:r>
              <a:rPr lang="sk-SK" b="1" dirty="0" smtClean="0"/>
              <a:t> </a:t>
            </a:r>
            <a:r>
              <a:rPr lang="sk-SK" b="1" dirty="0" err="1" smtClean="0"/>
              <a:t>Schwarczová,PhD</a:t>
            </a:r>
            <a:r>
              <a:rPr lang="sk-SK" dirty="0" smtClean="0"/>
              <a:t>. – IMRD Technická </a:t>
            </a:r>
            <a:r>
              <a:rPr lang="sk-SK" dirty="0"/>
              <a:t>K</a:t>
            </a:r>
            <a:r>
              <a:rPr lang="sk-SK" dirty="0" smtClean="0"/>
              <a:t>oordinátorka na SPU v Nitre </a:t>
            </a:r>
          </a:p>
          <a:p>
            <a:pPr marL="0" indent="0">
              <a:buNone/>
            </a:pPr>
            <a:r>
              <a:rPr lang="sk-SK" dirty="0" smtClean="0"/>
              <a:t>(</a:t>
            </a:r>
            <a:r>
              <a:rPr lang="sk-SK" dirty="0"/>
              <a:t>Fakulta európskych štúdií a regionálneho rozvoja)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E-mail:</a:t>
            </a:r>
            <a:r>
              <a:rPr lang="sk-SK" dirty="0"/>
              <a:t> </a:t>
            </a:r>
            <a:r>
              <a:rPr lang="sk-SK" dirty="0" err="1" smtClean="0">
                <a:hlinkClick r:id="rId5"/>
              </a:rPr>
              <a:t>Loreta.Schwarczova@uniag.sk</a:t>
            </a:r>
            <a:r>
              <a:rPr lang="sk-SK" dirty="0"/>
              <a:t> </a:t>
            </a:r>
            <a:br>
              <a:rPr lang="sk-SK" dirty="0"/>
            </a:br>
            <a:endParaRPr lang="sk-SK" dirty="0" smtClean="0"/>
          </a:p>
          <a:p>
            <a:pPr marL="0" indent="0" algn="ctr">
              <a:buNone/>
            </a:pPr>
            <a:r>
              <a:rPr lang="sk-SK" b="1" dirty="0" smtClean="0">
                <a:hlinkClick r:id="rId6"/>
              </a:rPr>
              <a:t>http</a:t>
            </a:r>
            <a:r>
              <a:rPr lang="sk-SK" b="1" dirty="0">
                <a:hlinkClick r:id="rId6"/>
              </a:rPr>
              <a:t>://www.imrd.ugent.be/</a:t>
            </a:r>
            <a:endParaRPr lang="sk-SK" b="1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3200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136904" cy="117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14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0053"/>
          </a:xfrm>
        </p:spPr>
        <p:txBody>
          <a:bodyPr/>
          <a:lstStyle/>
          <a:p>
            <a:r>
              <a:rPr lang="sk-SK" b="1" dirty="0" smtClean="0">
                <a:solidFill>
                  <a:schemeClr val="tx2"/>
                </a:solidFill>
              </a:rPr>
              <a:t>PREČO program IMRD?</a:t>
            </a:r>
            <a:endParaRPr lang="sk-SK" b="1" dirty="0">
              <a:solidFill>
                <a:schemeClr val="tx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Náš cieľ = tvorba kvalitnej skupiny </a:t>
            </a:r>
            <a:r>
              <a:rPr lang="sk-SK" b="1" dirty="0" smtClean="0"/>
              <a:t>medzinárodných </a:t>
            </a:r>
            <a:r>
              <a:rPr lang="sk-SK" b="1" dirty="0"/>
              <a:t>expertov integrovaného rozvoja vidieka a </a:t>
            </a:r>
            <a:r>
              <a:rPr lang="sk-SK" b="1" dirty="0" smtClean="0"/>
              <a:t>poľnohospodárskej ekonomiky</a:t>
            </a:r>
            <a:r>
              <a:rPr lang="sk-SK" dirty="0" smtClean="0"/>
              <a:t> s medzinárodným pohľadom         na socioekonomické a inštitucionálne otázky</a:t>
            </a:r>
            <a:endParaRPr lang="sk-SK" dirty="0"/>
          </a:p>
        </p:txBody>
      </p:sp>
      <p:pic>
        <p:nvPicPr>
          <p:cNvPr id="4" name="Picture 2" descr="C:\Users\fedor\Desktop\loreta\otaz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512168" cy="140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13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7"/>
            <a:ext cx="8964488" cy="1320053"/>
          </a:xfrm>
        </p:spPr>
        <p:txBody>
          <a:bodyPr/>
          <a:lstStyle/>
          <a:p>
            <a:r>
              <a:rPr lang="sk-SK" b="1" dirty="0" smtClean="0">
                <a:solidFill>
                  <a:schemeClr val="tx2"/>
                </a:solidFill>
              </a:rPr>
              <a:t>         AKO sa program realizuje?</a:t>
            </a:r>
            <a:endParaRPr lang="sk-SK" b="1" dirty="0">
              <a:solidFill>
                <a:schemeClr val="tx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r>
              <a:rPr lang="en-US" dirty="0" smtClean="0"/>
              <a:t>IMRD </a:t>
            </a:r>
            <a:r>
              <a:rPr lang="sk-SK" dirty="0" smtClean="0"/>
              <a:t>konzorcium univerzít plní svoje ciele prostredníctvom </a:t>
            </a:r>
            <a:r>
              <a:rPr lang="sk-SK" b="1" dirty="0" smtClean="0"/>
              <a:t>spoločného inžinierskeho programu</a:t>
            </a:r>
            <a:r>
              <a:rPr lang="sk-SK" dirty="0" smtClean="0"/>
              <a:t> (realizovaného partnerskými inštitúciami a ich odborníkmi v oblasti rozvoja vidieka a ekonomiky poľnohospodárstva) </a:t>
            </a:r>
          </a:p>
          <a:p>
            <a:r>
              <a:rPr lang="sk-SK" dirty="0" smtClean="0"/>
              <a:t>Záujemcom ponúkame možnosti získania </a:t>
            </a:r>
            <a:r>
              <a:rPr lang="sk-SK" b="1" u="sng" dirty="0" smtClean="0"/>
              <a:t>grantov na štúdium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Picture 2" descr="C:\Users\fedor\Desktop\loreta\otaz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512168" cy="140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85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tx2"/>
                </a:solidFill>
              </a:rPr>
              <a:t>ERASMUS+ </a:t>
            </a:r>
            <a:r>
              <a:rPr lang="sk-SK" sz="3200" b="1" dirty="0" err="1" smtClean="0">
                <a:solidFill>
                  <a:schemeClr val="tx2"/>
                </a:solidFill>
              </a:rPr>
              <a:t>programme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vs</a:t>
            </a:r>
            <a:r>
              <a:rPr lang="sk-SK" sz="3200" b="1" dirty="0" smtClean="0">
                <a:solidFill>
                  <a:schemeClr val="tx2"/>
                </a:solidFill>
              </a:rPr>
              <a:t>. partner </a:t>
            </a:r>
            <a:r>
              <a:rPr lang="sk-SK" sz="3200" b="1" dirty="0" err="1" smtClean="0">
                <a:solidFill>
                  <a:schemeClr val="tx2"/>
                </a:solidFill>
              </a:rPr>
              <a:t>countries</a:t>
            </a:r>
            <a:r>
              <a:rPr lang="sk-SK" sz="3200" b="1" dirty="0" smtClean="0">
                <a:solidFill>
                  <a:schemeClr val="tx2"/>
                </a:solidFill>
              </a:rPr>
              <a:t> :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2800" b="1" dirty="0" smtClean="0"/>
              <a:t>Krajiny programu ERASMUS+</a:t>
            </a:r>
          </a:p>
          <a:p>
            <a:pPr marL="0" indent="0">
              <a:buNone/>
            </a:pPr>
            <a:endParaRPr lang="sk-SK" sz="2800" dirty="0" smtClean="0"/>
          </a:p>
          <a:p>
            <a:r>
              <a:rPr lang="sk-SK" sz="2800" dirty="0" smtClean="0"/>
              <a:t>28 </a:t>
            </a:r>
            <a:r>
              <a:rPr lang="sk-SK" sz="2800" dirty="0"/>
              <a:t>členských krajín EÚ</a:t>
            </a:r>
          </a:p>
          <a:p>
            <a:r>
              <a:rPr lang="sk-SK" sz="2800" dirty="0" smtClean="0"/>
              <a:t>Mimo EÚ - </a:t>
            </a:r>
            <a:r>
              <a:rPr lang="sk-SK" sz="2800" dirty="0" err="1" smtClean="0"/>
              <a:t>Erasmus</a:t>
            </a:r>
            <a:r>
              <a:rPr lang="sk-SK" sz="2800" dirty="0"/>
              <a:t>+ </a:t>
            </a:r>
            <a:r>
              <a:rPr lang="sk-SK" sz="2800" dirty="0" smtClean="0"/>
              <a:t>krajiny:</a:t>
            </a:r>
          </a:p>
          <a:p>
            <a:pPr lvl="1"/>
            <a:r>
              <a:rPr lang="sk-SK" dirty="0" smtClean="0"/>
              <a:t>Bývalá </a:t>
            </a:r>
            <a:r>
              <a:rPr lang="sk-SK" dirty="0" err="1" smtClean="0"/>
              <a:t>Juhoslovanká</a:t>
            </a:r>
            <a:r>
              <a:rPr lang="sk-SK" dirty="0" smtClean="0"/>
              <a:t> republika – Macedónsko </a:t>
            </a:r>
          </a:p>
          <a:p>
            <a:pPr lvl="1"/>
            <a:r>
              <a:rPr lang="sk-SK" dirty="0" smtClean="0"/>
              <a:t>Island </a:t>
            </a:r>
            <a:r>
              <a:rPr lang="sk-SK" dirty="0"/>
              <a:t>    </a:t>
            </a:r>
            <a:endParaRPr lang="sk-SK" dirty="0" smtClean="0"/>
          </a:p>
          <a:p>
            <a:pPr lvl="1"/>
            <a:r>
              <a:rPr lang="sk-SK" dirty="0" smtClean="0"/>
              <a:t>Nórsko </a:t>
            </a:r>
            <a:r>
              <a:rPr lang="sk-SK" dirty="0"/>
              <a:t>   </a:t>
            </a:r>
            <a:endParaRPr lang="sk-SK" dirty="0" smtClean="0"/>
          </a:p>
          <a:p>
            <a:pPr lvl="1"/>
            <a:r>
              <a:rPr lang="sk-SK" dirty="0" smtClean="0"/>
              <a:t>Lichtenštajnsko</a:t>
            </a:r>
          </a:p>
          <a:p>
            <a:pPr lvl="1"/>
            <a:r>
              <a:rPr lang="sk-SK" dirty="0" smtClean="0"/>
              <a:t>Turecko </a:t>
            </a:r>
          </a:p>
          <a:p>
            <a:pPr marL="457200" lvl="1" indent="0" algn="ctr">
              <a:buNone/>
            </a:pPr>
            <a:r>
              <a:rPr lang="sk-SK" b="1" dirty="0" smtClean="0"/>
              <a:t>Partnerské krajiny  </a:t>
            </a:r>
            <a:r>
              <a:rPr lang="sk-SK" b="1" dirty="0"/>
              <a:t>ERASMUS+</a:t>
            </a:r>
          </a:p>
          <a:p>
            <a:pPr marL="457200" lvl="1" indent="0">
              <a:buNone/>
            </a:pPr>
            <a:endParaRPr lang="sk-SK" b="1" dirty="0" smtClean="0"/>
          </a:p>
          <a:p>
            <a:pPr lvl="1"/>
            <a:r>
              <a:rPr lang="sk-SK" dirty="0" smtClean="0"/>
              <a:t>Všetky ostatné krajiny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270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sk-SK" sz="3200" b="1" dirty="0" smtClean="0">
                <a:solidFill>
                  <a:schemeClr val="tx2"/>
                </a:solidFill>
              </a:rPr>
              <a:t>Možnosti získania grantov na IMRD štúdium:</a:t>
            </a:r>
            <a:endParaRPr lang="sk-SK" sz="32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3000" b="1" u="sng" dirty="0">
                <a:hlinkClick r:id="rId2"/>
              </a:rPr>
              <a:t> Erasmus </a:t>
            </a:r>
            <a:r>
              <a:rPr lang="sk-SK" sz="3000" b="1" u="sng" dirty="0" smtClean="0">
                <a:hlinkClick r:id="rId2"/>
              </a:rPr>
              <a:t>Mundus (EM) Joint Master Degree (JMD) Scholarships –(partner country mimo EU)</a:t>
            </a:r>
          </a:p>
          <a:p>
            <a:pPr marL="514350" indent="-514350">
              <a:buFont typeface="+mj-lt"/>
              <a:buAutoNum type="arabicPeriod"/>
            </a:pPr>
            <a:endParaRPr lang="sk-SK" sz="3000" b="1" u="sng" dirty="0"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3000" b="1" u="sng" dirty="0">
                <a:hlinkClick r:id="rId3"/>
              </a:rPr>
              <a:t> Erasmus+ Master Degree </a:t>
            </a:r>
            <a:r>
              <a:rPr lang="sk-SK" sz="3000" b="1" u="sng" dirty="0" smtClean="0">
                <a:hlinkClick r:id="rId3"/>
              </a:rPr>
              <a:t>Loans (Krajiny programu)</a:t>
            </a:r>
          </a:p>
          <a:p>
            <a:pPr marL="514350" indent="-514350">
              <a:buFont typeface="+mj-lt"/>
              <a:buAutoNum type="arabicPeriod"/>
            </a:pPr>
            <a:endParaRPr lang="sk-SK" sz="3000" b="1" u="sng" dirty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3000" b="1" u="sng" dirty="0">
                <a:hlinkClick r:id="rId4"/>
              </a:rPr>
              <a:t> IMRD Consortium </a:t>
            </a:r>
            <a:r>
              <a:rPr lang="sk-SK" sz="3000" b="1" u="sng" dirty="0" smtClean="0">
                <a:hlinkClick r:id="rId4"/>
              </a:rPr>
              <a:t>Scholarships(všetci)</a:t>
            </a:r>
          </a:p>
          <a:p>
            <a:pPr marL="514350" indent="-514350">
              <a:buFont typeface="+mj-lt"/>
              <a:buAutoNum type="arabicPeriod"/>
            </a:pPr>
            <a:endParaRPr lang="sk-SK" sz="3000" b="1" u="sng" dirty="0">
              <a:hlinkClick r:id="rId4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3000" b="1" u="sng" dirty="0">
                <a:hlinkClick r:id="rId5"/>
              </a:rPr>
              <a:t> UGent Master </a:t>
            </a:r>
            <a:r>
              <a:rPr lang="sk-SK" sz="3000" b="1" u="sng" dirty="0" smtClean="0">
                <a:hlinkClick r:id="rId5"/>
              </a:rPr>
              <a:t>Grant (mimo EU-vymenované krajiny)</a:t>
            </a:r>
          </a:p>
          <a:p>
            <a:pPr marL="514350" indent="-514350">
              <a:buFont typeface="+mj-lt"/>
              <a:buAutoNum type="arabicPeriod"/>
            </a:pPr>
            <a:endParaRPr lang="sk-SK" sz="3000" b="1" u="sng" dirty="0">
              <a:hlinkClick r:id="rId5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3000" b="1" u="sng" dirty="0">
                <a:hlinkClick r:id="rId6"/>
              </a:rPr>
              <a:t> Alternative </a:t>
            </a:r>
            <a:r>
              <a:rPr lang="sk-SK" sz="3000" b="1" u="sng" dirty="0" smtClean="0">
                <a:hlinkClick r:id="rId6"/>
              </a:rPr>
              <a:t>Scholarships (Všetci)</a:t>
            </a:r>
            <a:endParaRPr lang="sk-SK" sz="3000" b="1" u="sng" dirty="0">
              <a:hlinkClick r:id="rId6"/>
            </a:endParaRP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070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>
                <a:solidFill>
                  <a:schemeClr val="tx2"/>
                </a:solidFill>
              </a:rPr>
              <a:t>1. EM-JMD Scholarships:</a:t>
            </a:r>
            <a:br>
              <a:rPr lang="sk-SK" sz="3600" b="1" dirty="0" smtClean="0">
                <a:solidFill>
                  <a:schemeClr val="tx2"/>
                </a:solidFill>
              </a:rPr>
            </a:br>
            <a:r>
              <a:rPr lang="sk-SK" sz="1300" dirty="0" smtClean="0"/>
              <a:t>(študenti mimo EU</a:t>
            </a:r>
            <a:endParaRPr lang="sk-SK" sz="13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IMRD program sa po hodnotení kvality úspešne dostal medzi programy, ktoré sú zaradené do </a:t>
            </a:r>
            <a:r>
              <a:rPr lang="sk-SK" dirty="0" smtClean="0"/>
              <a:t>EACEA -</a:t>
            </a:r>
            <a:r>
              <a:rPr lang="sk-SK" b="1" dirty="0" smtClean="0"/>
              <a:t>Katalógu </a:t>
            </a:r>
            <a:r>
              <a:rPr lang="sk-SK" b="1" dirty="0" smtClean="0"/>
              <a:t>JMD </a:t>
            </a:r>
            <a:r>
              <a:rPr lang="sk-SK" b="1" dirty="0" smtClean="0"/>
              <a:t>programov 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https://eacea.ec.europa.eu/erasmus-plus/library/emjmd-catalogue_en</a:t>
            </a:r>
            <a:r>
              <a:rPr lang="en-US" u="sng" dirty="0"/>
              <a:t>	</a:t>
            </a:r>
            <a:endParaRPr lang="sk-SK" b="1" dirty="0" smtClean="0"/>
          </a:p>
          <a:p>
            <a:r>
              <a:rPr lang="sk-SK" b="1" dirty="0" smtClean="0"/>
              <a:t>Tým sa IMRD konzorcium môže uchádzať             o granty v rámci programu ERASMUS +</a:t>
            </a:r>
          </a:p>
          <a:p>
            <a:r>
              <a:rPr lang="sk-SK" dirty="0" smtClean="0"/>
              <a:t>IMRD program sa tak môže uchádzať o stanovený počet grantov každý akademický rok pre študentov z „</a:t>
            </a:r>
            <a:r>
              <a:rPr lang="sk-SK" b="1" dirty="0" smtClean="0"/>
              <a:t>ERASMUS+ partner country“</a:t>
            </a:r>
          </a:p>
          <a:p>
            <a:r>
              <a:rPr lang="sk-SK" dirty="0" smtClean="0"/>
              <a:t>Oprávnení sú žiadatelia, ktorí majú oficiálnu štátnu príslušnosť v krajine z kategórie </a:t>
            </a:r>
            <a:r>
              <a:rPr lang="sk-SK" dirty="0"/>
              <a:t>„</a:t>
            </a:r>
            <a:r>
              <a:rPr lang="sk-SK" b="1" dirty="0"/>
              <a:t>ERASMUS+ partner country“</a:t>
            </a:r>
          </a:p>
          <a:p>
            <a:endParaRPr lang="sk-SK" b="1" dirty="0"/>
          </a:p>
          <a:p>
            <a:endParaRPr lang="sk-SK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4748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tx2"/>
                </a:solidFill>
              </a:rPr>
              <a:t>2. </a:t>
            </a:r>
            <a:r>
              <a:rPr lang="sk-SK" sz="3600" b="1" dirty="0" err="1" smtClean="0">
                <a:solidFill>
                  <a:schemeClr val="tx2"/>
                </a:solidFill>
              </a:rPr>
              <a:t>Erasmus</a:t>
            </a:r>
            <a:r>
              <a:rPr lang="sk-SK" sz="3600" b="1" dirty="0">
                <a:solidFill>
                  <a:schemeClr val="tx2"/>
                </a:solidFill>
              </a:rPr>
              <a:t>+ </a:t>
            </a:r>
            <a:r>
              <a:rPr lang="sk-SK" sz="3600" b="1" dirty="0" err="1" smtClean="0">
                <a:solidFill>
                  <a:schemeClr val="tx2"/>
                </a:solidFill>
              </a:rPr>
              <a:t>Master</a:t>
            </a:r>
            <a:r>
              <a:rPr lang="sk-SK" sz="3600" b="1" dirty="0" smtClean="0">
                <a:solidFill>
                  <a:schemeClr val="tx2"/>
                </a:solidFill>
              </a:rPr>
              <a:t> </a:t>
            </a:r>
            <a:r>
              <a:rPr lang="sk-SK" sz="3600" b="1" dirty="0" err="1" smtClean="0">
                <a:solidFill>
                  <a:schemeClr val="tx2"/>
                </a:solidFill>
              </a:rPr>
              <a:t>Degree</a:t>
            </a:r>
            <a:r>
              <a:rPr lang="sk-SK" sz="3600" b="1" dirty="0" smtClean="0">
                <a:solidFill>
                  <a:schemeClr val="tx2"/>
                </a:solidFill>
              </a:rPr>
              <a:t> </a:t>
            </a:r>
            <a:r>
              <a:rPr lang="sk-SK" sz="3600" b="1" dirty="0" err="1" smtClean="0">
                <a:solidFill>
                  <a:schemeClr val="tx2"/>
                </a:solidFill>
              </a:rPr>
              <a:t>Loans</a:t>
            </a:r>
            <a:r>
              <a:rPr lang="sk-SK" sz="3600" b="1" dirty="0" smtClean="0">
                <a:solidFill>
                  <a:schemeClr val="tx2"/>
                </a:solidFill>
              </a:rPr>
              <a:t>:</a:t>
            </a:r>
            <a:endParaRPr lang="sk-SK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Uchádzači o štúdium – samoplatcovia – štátni príslušníci z </a:t>
            </a:r>
            <a:r>
              <a:rPr lang="sk-SK" b="1" dirty="0" smtClean="0"/>
              <a:t>„</a:t>
            </a:r>
            <a:r>
              <a:rPr lang="en-US" b="1" dirty="0" smtClean="0"/>
              <a:t>Erasmus</a:t>
            </a:r>
            <a:r>
              <a:rPr lang="en-US" b="1" dirty="0"/>
              <a:t>+ </a:t>
            </a:r>
            <a:r>
              <a:rPr lang="en-US" b="1" dirty="0" err="1"/>
              <a:t>Programme</a:t>
            </a:r>
            <a:r>
              <a:rPr lang="en-US" b="1" dirty="0"/>
              <a:t> </a:t>
            </a:r>
            <a:r>
              <a:rPr lang="en-US" b="1" dirty="0" smtClean="0"/>
              <a:t>Country</a:t>
            </a:r>
            <a:r>
              <a:rPr lang="sk-SK" b="1" dirty="0" smtClean="0"/>
              <a:t>“ </a:t>
            </a:r>
            <a:r>
              <a:rPr lang="en-US" b="1" dirty="0" smtClean="0"/>
              <a:t> </a:t>
            </a:r>
            <a:r>
              <a:rPr lang="sk-SK" dirty="0" smtClean="0"/>
              <a:t>môžu požiadať o pôžičku na štúdium</a:t>
            </a:r>
          </a:p>
          <a:p>
            <a:r>
              <a:rPr lang="sk-SK" dirty="0" smtClean="0"/>
              <a:t>Systém začne fungovať od r. 2015</a:t>
            </a:r>
          </a:p>
          <a:p>
            <a:r>
              <a:rPr lang="sk-SK" b="1" dirty="0" smtClean="0"/>
              <a:t>Viac informácií o možnosti získania pôžičky: </a:t>
            </a:r>
            <a:r>
              <a:rPr lang="en-US" b="1" dirty="0" smtClean="0"/>
              <a:t> </a:t>
            </a:r>
            <a:endParaRPr lang="sk-SK" b="1" dirty="0" smtClean="0"/>
          </a:p>
          <a:p>
            <a:pPr marL="0" indent="0">
              <a:buNone/>
            </a:pPr>
            <a:endParaRPr lang="sk-SK" b="1" dirty="0">
              <a:hlinkClick r:id="rId3"/>
            </a:endParaRPr>
          </a:p>
          <a:p>
            <a:pPr marL="0" indent="0">
              <a:buNone/>
            </a:pPr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</a:t>
            </a:r>
            <a:r>
              <a:rPr lang="en-US" b="1" dirty="0" smtClean="0">
                <a:hlinkClick r:id="rId3"/>
              </a:rPr>
              <a:t>ec.europa.eu/education/opportunities/higher-education/masters-loans_en.htm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6244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1488</Words>
  <Application>Microsoft Macintosh PowerPoint</Application>
  <PresentationFormat>On-screen Show (4:3)</PresentationFormat>
  <Paragraphs>227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Motív Office</vt:lpstr>
      <vt:lpstr>International Master of Science in Rural Development (IMRD)  Slovenská poľnohospodárska univerzita v Nitre</vt:lpstr>
      <vt:lpstr> </vt:lpstr>
      <vt:lpstr>ČO je program IMRD?</vt:lpstr>
      <vt:lpstr>PREČO program IMRD?</vt:lpstr>
      <vt:lpstr>         AKO sa program realizuje?</vt:lpstr>
      <vt:lpstr>ERASMUS+ programme vs. partner countries :</vt:lpstr>
      <vt:lpstr>Možnosti získania grantov na IMRD štúdium:</vt:lpstr>
      <vt:lpstr>1. EM-JMD Scholarships: (študenti mimo EU</vt:lpstr>
      <vt:lpstr>2. Erasmus+ Master Degree Loans:</vt:lpstr>
      <vt:lpstr>3. IMRD Consortium Scholarships:</vt:lpstr>
      <vt:lpstr>4. UGENT Master grant:</vt:lpstr>
      <vt:lpstr>5. Alternative Scholarships:</vt:lpstr>
      <vt:lpstr>Ako sa to začalo ...</vt:lpstr>
      <vt:lpstr>Ako sa to začalo ...</vt:lpstr>
      <vt:lpstr>PowerPoint Presentation</vt:lpstr>
      <vt:lpstr>IMRD – štruktúra programu dnes:             </vt:lpstr>
      <vt:lpstr>IMRD konzorcium dnes – EÚ partneri:</vt:lpstr>
      <vt:lpstr>IMRD konzorcium dnes – partneri mimo EÚ:</vt:lpstr>
      <vt:lpstr>V čom je program IMRD jedinečný? </vt:lpstr>
      <vt:lpstr>PowerPoint Presentation</vt:lpstr>
      <vt:lpstr>PowerPoint Presentation</vt:lpstr>
      <vt:lpstr>Štruktúra programu – mobilita v rámci univerzít konzorcia:</vt:lpstr>
      <vt:lpstr>PowerPoint Presentation</vt:lpstr>
      <vt:lpstr>Po úspešnom absolvovaní štúdia získava IMRD študent:</vt:lpstr>
      <vt:lpstr>(1) Niekoľko praktických rád ...</vt:lpstr>
      <vt:lpstr>(2) Niekoľko praktických rád ...</vt:lpstr>
      <vt:lpstr>Spoločné úspechy konzorcia IMRD:   </vt:lpstr>
      <vt:lpstr>Udržateľnosť programu IMRD:</vt:lpstr>
      <vt:lpstr>Non-academic partners:</vt:lpstr>
      <vt:lpstr>Prínosy programu IMRD:</vt:lpstr>
      <vt:lpstr>Viac informácií: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fedor</dc:creator>
  <cp:lastModifiedBy>Anna Bandlerova</cp:lastModifiedBy>
  <cp:revision>95</cp:revision>
  <dcterms:created xsi:type="dcterms:W3CDTF">2014-12-09T18:47:45Z</dcterms:created>
  <dcterms:modified xsi:type="dcterms:W3CDTF">2015-01-12T18:50:17Z</dcterms:modified>
</cp:coreProperties>
</file>